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E395D-A065-40E1-B1EE-9CE0900DFBD1}" type="datetimeFigureOut">
              <a:rPr lang="pt-BR" smtClean="0"/>
              <a:t>20/05/2021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30CD1-3DB1-49AE-9C5A-56D2AF4A21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887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E395D-A065-40E1-B1EE-9CE0900DFBD1}" type="datetimeFigureOut">
              <a:rPr lang="pt-BR" smtClean="0"/>
              <a:t>20/05/2021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30CD1-3DB1-49AE-9C5A-56D2AF4A21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6434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E395D-A065-40E1-B1EE-9CE0900DFBD1}" type="datetimeFigureOut">
              <a:rPr lang="pt-BR" smtClean="0"/>
              <a:t>20/05/2021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30CD1-3DB1-49AE-9C5A-56D2AF4A21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9411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E395D-A065-40E1-B1EE-9CE0900DFBD1}" type="datetimeFigureOut">
              <a:rPr lang="pt-BR" smtClean="0"/>
              <a:t>20/05/2021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30CD1-3DB1-49AE-9C5A-56D2AF4A21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8573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E395D-A065-40E1-B1EE-9CE0900DFBD1}" type="datetimeFigureOut">
              <a:rPr lang="pt-BR" smtClean="0"/>
              <a:t>20/05/2021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30CD1-3DB1-49AE-9C5A-56D2AF4A21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2201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E395D-A065-40E1-B1EE-9CE0900DFBD1}" type="datetimeFigureOut">
              <a:rPr lang="pt-BR" smtClean="0"/>
              <a:t>20/05/2021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30CD1-3DB1-49AE-9C5A-56D2AF4A21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7713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E395D-A065-40E1-B1EE-9CE0900DFBD1}" type="datetimeFigureOut">
              <a:rPr lang="pt-BR" smtClean="0"/>
              <a:t>20/05/2021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30CD1-3DB1-49AE-9C5A-56D2AF4A21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1944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E395D-A065-40E1-B1EE-9CE0900DFBD1}" type="datetimeFigureOut">
              <a:rPr lang="pt-BR" smtClean="0"/>
              <a:t>20/05/2021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30CD1-3DB1-49AE-9C5A-56D2AF4A21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745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E395D-A065-40E1-B1EE-9CE0900DFBD1}" type="datetimeFigureOut">
              <a:rPr lang="pt-BR" smtClean="0"/>
              <a:t>20/05/2021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30CD1-3DB1-49AE-9C5A-56D2AF4A21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4871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E395D-A065-40E1-B1EE-9CE0900DFBD1}" type="datetimeFigureOut">
              <a:rPr lang="pt-BR" smtClean="0"/>
              <a:t>20/05/2021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30CD1-3DB1-49AE-9C5A-56D2AF4A21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7470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E395D-A065-40E1-B1EE-9CE0900DFBD1}" type="datetimeFigureOut">
              <a:rPr lang="pt-BR" smtClean="0"/>
              <a:t>20/05/2021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30CD1-3DB1-49AE-9C5A-56D2AF4A21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717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E395D-A065-40E1-B1EE-9CE0900DFBD1}" type="datetimeFigureOut">
              <a:rPr lang="pt-BR" smtClean="0"/>
              <a:t>20/05/2021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30CD1-3DB1-49AE-9C5A-56D2AF4A21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2437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41791766-D478-4F2F-A761-1BE0E9357DB5}"/>
              </a:ext>
            </a:extLst>
          </p:cNvPr>
          <p:cNvSpPr txBox="1"/>
          <p:nvPr/>
        </p:nvSpPr>
        <p:spPr>
          <a:xfrm>
            <a:off x="954157" y="2414199"/>
            <a:ext cx="7368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solidFill>
                  <a:schemeClr val="bg1"/>
                </a:solidFill>
              </a:rPr>
              <a:t>INSITA AQUI O TÍTULO DO SEU TRABALHO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896EABED-4715-4E02-9D8A-D2F46BB46E04}"/>
              </a:ext>
            </a:extLst>
          </p:cNvPr>
          <p:cNvSpPr/>
          <p:nvPr/>
        </p:nvSpPr>
        <p:spPr>
          <a:xfrm>
            <a:off x="4813109" y="4108511"/>
            <a:ext cx="367240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b="1" dirty="0">
                <a:solidFill>
                  <a:schemeClr val="bg1"/>
                </a:solidFill>
                <a:latin typeface="Arial Black" panose="020B0A04020102020204" pitchFamily="34" charset="0"/>
                <a:ea typeface="+mn-lt"/>
                <a:cs typeface="Times New Roman" panose="02020603050405020304" pitchFamily="18" charset="0"/>
              </a:rPr>
              <a:t>Nome do Autor</a:t>
            </a:r>
          </a:p>
          <a:p>
            <a:r>
              <a:rPr lang="pt-B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Instituição</a:t>
            </a:r>
          </a:p>
          <a:p>
            <a:endParaRPr lang="pt-BR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1400" b="1" dirty="0">
                <a:solidFill>
                  <a:schemeClr val="bg1"/>
                </a:solidFill>
                <a:latin typeface="Arial Black" panose="020B0A04020102020204" pitchFamily="34" charset="0"/>
                <a:ea typeface="+mn-lt"/>
                <a:cs typeface="Times New Roman" panose="02020603050405020304" pitchFamily="18" charset="0"/>
              </a:rPr>
              <a:t>Nome do Autor</a:t>
            </a:r>
          </a:p>
          <a:p>
            <a:r>
              <a:rPr lang="pt-B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Instituição</a:t>
            </a:r>
          </a:p>
          <a:p>
            <a:endParaRPr lang="pt-BR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252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8AEBB244-4AB0-46D5-8051-F81873D2F268}"/>
              </a:ext>
            </a:extLst>
          </p:cNvPr>
          <p:cNvSpPr txBox="1"/>
          <p:nvPr/>
        </p:nvSpPr>
        <p:spPr>
          <a:xfrm>
            <a:off x="850709" y="1897364"/>
            <a:ext cx="62126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b="1" dirty="0">
                <a:solidFill>
                  <a:schemeClr val="accent1">
                    <a:lumMod val="75000"/>
                  </a:schemeClr>
                </a:solidFill>
              </a:rPr>
              <a:t>Título do slide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xmlns="" id="{5F9CE750-063B-4E47-B2F9-35BA3CA0D1AF}"/>
              </a:ext>
            </a:extLst>
          </p:cNvPr>
          <p:cNvSpPr/>
          <p:nvPr/>
        </p:nvSpPr>
        <p:spPr>
          <a:xfrm>
            <a:off x="1314535" y="2889311"/>
            <a:ext cx="367240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  <a:ea typeface="+mn-lt"/>
                <a:cs typeface="Times New Roman" panose="02020603050405020304" pitchFamily="18" charset="0"/>
              </a:rPr>
              <a:t>Tópico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  <a:ea typeface="+mn-lt"/>
                <a:cs typeface="Times New Roman" panose="02020603050405020304" pitchFamily="18" charset="0"/>
              </a:rPr>
              <a:t>Tópico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  <a:ea typeface="+mn-lt"/>
                <a:cs typeface="Times New Roman" panose="02020603050405020304" pitchFamily="18" charset="0"/>
              </a:rPr>
              <a:t>Tópico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  <a:ea typeface="+mn-lt"/>
                <a:cs typeface="Times New Roman" panose="02020603050405020304" pitchFamily="18" charset="0"/>
              </a:rPr>
              <a:t>Tópico </a:t>
            </a:r>
          </a:p>
          <a:p>
            <a:endParaRPr lang="pt-BR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263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DAD5FFC2-6587-4746-B4DA-1309F31D7870}"/>
              </a:ext>
            </a:extLst>
          </p:cNvPr>
          <p:cNvSpPr txBox="1"/>
          <p:nvPr/>
        </p:nvSpPr>
        <p:spPr>
          <a:xfrm>
            <a:off x="850709" y="1897364"/>
            <a:ext cx="62126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b="1" dirty="0">
                <a:solidFill>
                  <a:schemeClr val="accent1">
                    <a:lumMod val="75000"/>
                  </a:schemeClr>
                </a:solidFill>
              </a:rPr>
              <a:t>Título do slide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xmlns="" id="{1C5F1865-C89D-4608-8221-6CFC7D5EEE8B}"/>
              </a:ext>
            </a:extLst>
          </p:cNvPr>
          <p:cNvSpPr/>
          <p:nvPr/>
        </p:nvSpPr>
        <p:spPr>
          <a:xfrm>
            <a:off x="1314535" y="2889311"/>
            <a:ext cx="367240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  <a:ea typeface="+mn-lt"/>
                <a:cs typeface="Times New Roman" panose="02020603050405020304" pitchFamily="18" charset="0"/>
              </a:rPr>
              <a:t>Tópico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  <a:ea typeface="+mn-lt"/>
                <a:cs typeface="Times New Roman" panose="02020603050405020304" pitchFamily="18" charset="0"/>
              </a:rPr>
              <a:t>Tópico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  <a:ea typeface="+mn-lt"/>
                <a:cs typeface="Times New Roman" panose="02020603050405020304" pitchFamily="18" charset="0"/>
              </a:rPr>
              <a:t>Tópico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  <a:ea typeface="+mn-lt"/>
                <a:cs typeface="Times New Roman" panose="02020603050405020304" pitchFamily="18" charset="0"/>
              </a:rPr>
              <a:t>Tópico </a:t>
            </a:r>
          </a:p>
          <a:p>
            <a:endParaRPr lang="pt-BR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655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29</Words>
  <Application>Microsoft Office PowerPoint</Application>
  <PresentationFormat>Apresentação na tela (4:3)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Times New Roman</vt:lpstr>
      <vt:lpstr>Tema do Office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Rogério Gusmão</dc:creator>
  <cp:lastModifiedBy>Claudio</cp:lastModifiedBy>
  <cp:revision>4</cp:revision>
  <dcterms:created xsi:type="dcterms:W3CDTF">2021-05-21T00:18:18Z</dcterms:created>
  <dcterms:modified xsi:type="dcterms:W3CDTF">2021-05-21T00:36:41Z</dcterms:modified>
</cp:coreProperties>
</file>