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gysWeZMmJ6XZhSVH+IcD2EpChh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A6B7F4-7548-4073-A135-7C96A1D46D2D}">
  <a:tblStyle styleId="{D5A6B7F4-7548-4073-A135-7C96A1D46D2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3963" y="11233151"/>
            <a:ext cx="27411363" cy="279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5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5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33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338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7250" lvl="0" marL="457200" marR="0" rtl="0" algn="l">
              <a:lnSpc>
                <a:spcPct val="90000"/>
              </a:lnSpc>
              <a:spcBef>
                <a:spcPts val="3538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b="0" i="0" sz="9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350" lvl="1" marL="914400" marR="0" rtl="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3100" lvl="2" marL="1371600" marR="0" rtl="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Char char="•"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28650" lvl="3" marL="1828800" marR="0" rtl="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28650" lvl="4" marL="2286000" marR="0" rtl="0" algn="l">
              <a:lnSpc>
                <a:spcPct val="90000"/>
              </a:lnSpc>
              <a:spcBef>
                <a:spcPts val="177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463738" y="11369230"/>
            <a:ext cx="14219100" cy="785100"/>
          </a:xfrm>
          <a:prstGeom prst="rect">
            <a:avLst/>
          </a:prstGeom>
          <a:solidFill>
            <a:srgbClr val="47621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chemeClr val="lt1"/>
                </a:solidFill>
              </a:rPr>
              <a:t>INTRODUÇÃO</a:t>
            </a:r>
            <a:endParaRPr sz="1000"/>
          </a:p>
        </p:txBody>
      </p:sp>
      <p:sp>
        <p:nvSpPr>
          <p:cNvPr id="85" name="Google Shape;85;p1"/>
          <p:cNvSpPr txBox="1"/>
          <p:nvPr/>
        </p:nvSpPr>
        <p:spPr>
          <a:xfrm>
            <a:off x="1463750" y="23021800"/>
            <a:ext cx="14219100" cy="785100"/>
          </a:xfrm>
          <a:prstGeom prst="rect">
            <a:avLst/>
          </a:prstGeom>
          <a:solidFill>
            <a:srgbClr val="47621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000" u="none" cap="none" strike="noStrike">
                <a:solidFill>
                  <a:schemeClr val="lt1"/>
                </a:solidFill>
              </a:rPr>
              <a:t>M</a:t>
            </a:r>
            <a:r>
              <a:rPr b="1" lang="pt-BR" sz="5000">
                <a:solidFill>
                  <a:schemeClr val="lt1"/>
                </a:solidFill>
              </a:rPr>
              <a:t>ATERIAIS</a:t>
            </a:r>
            <a:r>
              <a:rPr b="1" i="0" lang="pt-BR" sz="5000" u="none" cap="none" strike="noStrike">
                <a:solidFill>
                  <a:schemeClr val="lt1"/>
                </a:solidFill>
              </a:rPr>
              <a:t> </a:t>
            </a:r>
            <a:r>
              <a:rPr b="1" lang="pt-BR" sz="5000">
                <a:solidFill>
                  <a:schemeClr val="lt1"/>
                </a:solidFill>
              </a:rPr>
              <a:t>E</a:t>
            </a:r>
            <a:r>
              <a:rPr b="1" i="0" lang="pt-BR" sz="5000" u="none" cap="none" strike="noStrike">
                <a:solidFill>
                  <a:schemeClr val="lt1"/>
                </a:solidFill>
              </a:rPr>
              <a:t> M</a:t>
            </a:r>
            <a:r>
              <a:rPr b="1" lang="pt-BR" sz="5000">
                <a:solidFill>
                  <a:schemeClr val="lt1"/>
                </a:solidFill>
              </a:rPr>
              <a:t>ÉTODOS</a:t>
            </a:r>
            <a:endParaRPr b="1" i="0" sz="5000" u="none" cap="none" strike="noStrike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36688" y="30835063"/>
            <a:ext cx="14219100" cy="785100"/>
          </a:xfrm>
          <a:prstGeom prst="rect">
            <a:avLst/>
          </a:prstGeom>
          <a:solidFill>
            <a:srgbClr val="47621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000" u="none" cap="none" strike="noStrike">
                <a:solidFill>
                  <a:schemeClr val="lt1"/>
                </a:solidFill>
              </a:rPr>
              <a:t>R</a:t>
            </a:r>
            <a:r>
              <a:rPr b="1" lang="pt-BR" sz="5000">
                <a:solidFill>
                  <a:schemeClr val="lt1"/>
                </a:solidFill>
              </a:rPr>
              <a:t>ESULTADOS</a:t>
            </a:r>
            <a:r>
              <a:rPr b="1" i="0" lang="pt-BR" sz="5000" u="none" cap="none" strike="noStrike">
                <a:solidFill>
                  <a:schemeClr val="lt1"/>
                </a:solidFill>
              </a:rPr>
              <a:t> </a:t>
            </a:r>
            <a:r>
              <a:rPr b="1" lang="pt-BR" sz="5000">
                <a:solidFill>
                  <a:schemeClr val="lt1"/>
                </a:solidFill>
              </a:rPr>
              <a:t>E</a:t>
            </a:r>
            <a:r>
              <a:rPr b="1" i="0" lang="pt-BR" sz="5000" u="none" cap="none" strike="noStrike">
                <a:solidFill>
                  <a:schemeClr val="lt1"/>
                </a:solidFill>
              </a:rPr>
              <a:t> D</a:t>
            </a:r>
            <a:r>
              <a:rPr b="1" lang="pt-BR" sz="5000">
                <a:solidFill>
                  <a:schemeClr val="lt1"/>
                </a:solidFill>
              </a:rPr>
              <a:t>ISCUSSÃO</a:t>
            </a:r>
            <a:endParaRPr sz="1000"/>
          </a:p>
        </p:txBody>
      </p:sp>
      <p:sp>
        <p:nvSpPr>
          <p:cNvPr id="87" name="Google Shape;87;p1"/>
          <p:cNvSpPr txBox="1"/>
          <p:nvPr/>
        </p:nvSpPr>
        <p:spPr>
          <a:xfrm>
            <a:off x="16898100" y="30904613"/>
            <a:ext cx="14220900" cy="785100"/>
          </a:xfrm>
          <a:prstGeom prst="rect">
            <a:avLst/>
          </a:prstGeom>
          <a:solidFill>
            <a:srgbClr val="47621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pt-BR" sz="5000">
                <a:solidFill>
                  <a:schemeClr val="lt1"/>
                </a:solidFill>
              </a:rPr>
              <a:t>ONCLUSÃO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6898101" y="35418713"/>
            <a:ext cx="14220900" cy="785100"/>
          </a:xfrm>
          <a:prstGeom prst="rect">
            <a:avLst/>
          </a:prstGeom>
          <a:solidFill>
            <a:srgbClr val="47621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pt-BR" sz="5000">
                <a:solidFill>
                  <a:schemeClr val="lt1"/>
                </a:solidFill>
              </a:rPr>
              <a:t>EFERÊNCIAS BIBLIOGRÁFICAS</a:t>
            </a:r>
            <a:endParaRPr sz="1000"/>
          </a:p>
        </p:txBody>
      </p:sp>
      <p:sp>
        <p:nvSpPr>
          <p:cNvPr id="89" name="Google Shape;89;p1"/>
          <p:cNvSpPr txBox="1"/>
          <p:nvPr/>
        </p:nvSpPr>
        <p:spPr>
          <a:xfrm>
            <a:off x="1463825" y="9613688"/>
            <a:ext cx="29616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¹Cargo ou </a:t>
            </a:r>
            <a:r>
              <a:rPr lang="pt-BR" sz="3200">
                <a:solidFill>
                  <a:schemeClr val="dk1"/>
                </a:solidFill>
              </a:rPr>
              <a:t>categoria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(estudante, professor, pesquisador, etc), </a:t>
            </a:r>
            <a:r>
              <a:rPr lang="pt-BR" sz="3200">
                <a:solidFill>
                  <a:schemeClr val="dk1"/>
                </a:solidFill>
              </a:rPr>
              <a:t>Filiação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(Universidade, Instituição de pesquisa, etc)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ndereço eletrônico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pt-BR" sz="3200">
                <a:solidFill>
                  <a:schemeClr val="dk1"/>
                </a:solidFill>
              </a:rPr>
              <a:t>o autor correspondente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(E-mail</a:t>
            </a:r>
            <a:r>
              <a:rPr lang="pt-BR" sz="3200">
                <a:solidFill>
                  <a:schemeClr val="dk1"/>
                </a:solidFill>
              </a:rPr>
              <a:t>). 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(Tamanho </a:t>
            </a:r>
            <a:r>
              <a:rPr lang="pt-BR" sz="3200">
                <a:solidFill>
                  <a:schemeClr val="dk1"/>
                </a:solidFill>
              </a:rPr>
              <a:t>32;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>
                <a:solidFill>
                  <a:schemeClr val="dk1"/>
                </a:solidFill>
              </a:rPr>
              <a:t>Arial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centralizado; informações de todos os autores e e-mail </a:t>
            </a:r>
            <a:r>
              <a:rPr lang="pt-BR" sz="3200">
                <a:solidFill>
                  <a:schemeClr val="dk1"/>
                </a:solidFill>
              </a:rPr>
              <a:t>apenas do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autor</a:t>
            </a:r>
            <a:r>
              <a:rPr lang="pt-BR" sz="3200">
                <a:solidFill>
                  <a:schemeClr val="dk1"/>
                </a:solidFill>
              </a:rPr>
              <a:t> correspondente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3200">
                <a:solidFill>
                  <a:schemeClr val="dk1"/>
                </a:solidFill>
              </a:rPr>
              <a:t>O nome do autor correspondente deverá ser sublinhado).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71588" y="12649200"/>
            <a:ext cx="14219100" cy="6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53657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Deve ser breve e constar esclarecidamente a justificativa d</a:t>
            </a:r>
            <a:r>
              <a:rPr lang="pt-BR" sz="4000">
                <a:solidFill>
                  <a:srgbClr val="1C2815"/>
                </a:solidFill>
              </a:rPr>
              <a:t>o 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problema estudado</a:t>
            </a:r>
            <a:r>
              <a:rPr lang="pt-BR" sz="4000">
                <a:solidFill>
                  <a:srgbClr val="1C2815"/>
                </a:solidFill>
              </a:rPr>
              <a:t>, fazendo o uso da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revisão de literatura</a:t>
            </a:r>
            <a:r>
              <a:rPr lang="pt-BR" sz="4000">
                <a:solidFill>
                  <a:srgbClr val="1C2815"/>
                </a:solidFill>
              </a:rPr>
              <a:t>.</a:t>
            </a:r>
            <a:endParaRPr sz="4000">
              <a:solidFill>
                <a:srgbClr val="1C2815"/>
              </a:solidFill>
            </a:endParaRPr>
          </a:p>
          <a:p>
            <a:pPr indent="53657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1C2815"/>
                </a:solidFill>
              </a:rPr>
              <a:t>As citações devem obedecer as mesmas normas do resumo.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1C2815"/>
              </a:solidFill>
            </a:endParaRPr>
          </a:p>
          <a:p>
            <a:pPr indent="53657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1C2815"/>
                </a:solidFill>
              </a:rPr>
              <a:t>O texto e os elementos gráficos do pôster devem ser auto-explicativos, em letras visíveis e com elementos gráficos de boa resolução.</a:t>
            </a:r>
            <a:endParaRPr sz="4000">
              <a:solidFill>
                <a:srgbClr val="1C2815"/>
              </a:solidFill>
            </a:endParaRPr>
          </a:p>
          <a:p>
            <a:pPr indent="536575" lvl="0" marL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4000">
                <a:solidFill>
                  <a:srgbClr val="1C2815"/>
                </a:solidFill>
              </a:rPr>
              <a:t>Os textos dentro de cada tópico devem ser escritos em: Tamanho 40; Arial; justificado.</a:t>
            </a:r>
            <a:endParaRPr sz="4000">
              <a:solidFill>
                <a:srgbClr val="1C2815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463825" y="24311013"/>
            <a:ext cx="142191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132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Deve conter de forma sucint</a:t>
            </a:r>
            <a:r>
              <a:rPr lang="pt-BR" sz="4000">
                <a:solidFill>
                  <a:srgbClr val="1C2815"/>
                </a:solidFill>
              </a:rPr>
              <a:t>a, dependendo da natureza do trabalho, uma caracterização da área experimental, tornando claras as condições em que a pesquisa foi realizada. Quando não for necessário o detalhamento do método, pode ser feita apenas a sua citação; caso contrário, será necessário apresentar a descrição dos procedimentos utilizados, adaptações promovidas, etc.</a:t>
            </a:r>
            <a:endParaRPr sz="4000">
              <a:solidFill>
                <a:srgbClr val="1C2815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463675" y="32119904"/>
            <a:ext cx="14219400" cy="3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725487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C2815"/>
              </a:buClr>
              <a:buSzPts val="4000"/>
              <a:buFont typeface="Arial"/>
              <a:buNone/>
            </a:pPr>
            <a:r>
              <a:rPr lang="pt-BR" sz="4000">
                <a:solidFill>
                  <a:srgbClr val="1C2815"/>
                </a:solidFill>
              </a:rPr>
              <a:t>Os resultados devem ser apresentados de forma escrita e/ou na forma de Figuras/Tabelas, porém é de muita importância a discussão dos resultados, comparando com a literatura científica existente ou relatando o pioneirismo da informação. </a:t>
            </a:r>
            <a:endParaRPr sz="4000">
              <a:solidFill>
                <a:srgbClr val="1C2815"/>
              </a:solidFill>
            </a:endParaRPr>
          </a:p>
          <a:p>
            <a:pPr indent="725488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C2815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rgbClr val="1C2815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721138" y="11480800"/>
            <a:ext cx="14376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132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Quando houver, o título das Tabelas e Figuras deve ser apresentado acima e abaixo, respectivamente. Deve ser escr</a:t>
            </a:r>
            <a:r>
              <a:rPr lang="pt-BR" sz="4000">
                <a:solidFill>
                  <a:srgbClr val="1C2815"/>
                </a:solidFill>
              </a:rPr>
              <a:t>ito em Fonte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Arial; Tamanho 3</a:t>
            </a:r>
            <a:r>
              <a:rPr lang="pt-BR" sz="4000">
                <a:solidFill>
                  <a:srgbClr val="1C2815"/>
                </a:solidFill>
              </a:rPr>
              <a:t>6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; Jus</a:t>
            </a:r>
            <a:r>
              <a:rPr lang="pt-BR" sz="4000">
                <a:solidFill>
                  <a:srgbClr val="1C2815"/>
                </a:solidFill>
              </a:rPr>
              <a:t>tificado;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>
                <a:solidFill>
                  <a:srgbClr val="1C2815"/>
                </a:solidFill>
              </a:rPr>
              <a:t>N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egrito apenas na palavra Figura/Tabela e o número de ordenação. </a:t>
            </a:r>
            <a:r>
              <a:rPr lang="pt-BR" sz="4000">
                <a:solidFill>
                  <a:srgbClr val="1C2815"/>
                </a:solidFill>
              </a:rPr>
              <a:t>Deve ser utilizado 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pt-BR" sz="4000">
                <a:solidFill>
                  <a:srgbClr val="1C2815"/>
                </a:solidFill>
              </a:rPr>
              <a:t>úmero de ordenação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sequencial.</a:t>
            </a:r>
            <a:endParaRPr b="0" i="0" sz="4000" u="none" cap="none" strike="noStrike">
              <a:solidFill>
                <a:srgbClr val="1C28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737775" y="22373900"/>
            <a:ext cx="1422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Figura 1 </a:t>
            </a:r>
            <a:r>
              <a:rPr b="0" i="0" lang="pt-BR" sz="36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– Produção de </a:t>
            </a:r>
            <a:r>
              <a:rPr i="1" lang="pt-BR" sz="3600">
                <a:solidFill>
                  <a:srgbClr val="1C2815"/>
                </a:solidFill>
              </a:rPr>
              <a:t>E</a:t>
            </a:r>
            <a:r>
              <a:rPr i="1" lang="pt-BR" sz="3600">
                <a:solidFill>
                  <a:srgbClr val="1C2815"/>
                </a:solidFill>
              </a:rPr>
              <a:t>ucalyptus</a:t>
            </a:r>
            <a:r>
              <a:rPr b="0" i="1" lang="pt-BR" sz="36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urophylla. </a:t>
            </a:r>
            <a:endParaRPr i="1"/>
          </a:p>
        </p:txBody>
      </p:sp>
      <p:sp>
        <p:nvSpPr>
          <p:cNvPr id="95" name="Google Shape;95;p1"/>
          <p:cNvSpPr txBox="1"/>
          <p:nvPr/>
        </p:nvSpPr>
        <p:spPr>
          <a:xfrm>
            <a:off x="16713200" y="23263225"/>
            <a:ext cx="14192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Tabela 1</a:t>
            </a:r>
            <a:r>
              <a:rPr b="0" i="0" lang="pt-BR" sz="36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pt-BR" sz="3600">
                <a:solidFill>
                  <a:srgbClr val="1C2815"/>
                </a:solidFill>
              </a:rPr>
              <a:t>Média da velocidade de embebição durante quatro dias de 30 sementes de Feijão e Milho.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6919575" y="32119888"/>
            <a:ext cx="14177963" cy="2633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4132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C2815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Deve ser c</a:t>
            </a:r>
            <a:r>
              <a:rPr lang="pt-BR" sz="4000">
                <a:solidFill>
                  <a:srgbClr val="1C2815"/>
                </a:solidFill>
              </a:rPr>
              <a:t>lara e concisa, de forma a descrever uma síntese dos resultados.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6905288" y="36555363"/>
            <a:ext cx="14219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</a:rPr>
              <a:t>Deve conter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apenas as referências citadas no texto do pôster.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formatação da referência d</a:t>
            </a:r>
            <a:r>
              <a:rPr lang="pt-BR" sz="4000">
                <a:solidFill>
                  <a:schemeClr val="dk1"/>
                </a:solidFill>
              </a:rPr>
              <a:t>eve seguir as normas indicadas no modelo de resumo.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158076" y="5676275"/>
            <a:ext cx="30083100" cy="17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7000" u="none" cap="none" strike="noStrike">
                <a:solidFill>
                  <a:srgbClr val="013E07"/>
                </a:solidFill>
                <a:latin typeface="Arial"/>
                <a:ea typeface="Arial"/>
                <a:cs typeface="Arial"/>
                <a:sym typeface="Arial"/>
              </a:rPr>
              <a:t>TITULO </a:t>
            </a:r>
            <a:r>
              <a:rPr b="1" lang="pt-BR" sz="7000">
                <a:solidFill>
                  <a:srgbClr val="013E07"/>
                </a:solidFill>
              </a:rPr>
              <a:t>EM CAIXA ALTA</a:t>
            </a:r>
            <a:r>
              <a:rPr b="1" lang="pt-BR" sz="7000">
                <a:solidFill>
                  <a:srgbClr val="013E07"/>
                </a:solidFill>
              </a:rPr>
              <a:t> (exceto nome científico); NEGRITO; CENTRALIZADO; TAMANHO 70;</a:t>
            </a:r>
            <a:r>
              <a:rPr b="1" i="0" lang="pt-BR" sz="7000" u="none" cap="none" strike="noStrike">
                <a:solidFill>
                  <a:srgbClr val="013E07"/>
                </a:solidFill>
                <a:latin typeface="Arial"/>
                <a:ea typeface="Arial"/>
                <a:cs typeface="Arial"/>
                <a:sym typeface="Arial"/>
              </a:rPr>
              <a:t> ARIAL</a:t>
            </a:r>
            <a:r>
              <a:rPr b="1" i="0" lang="pt-BR" sz="7200" u="none" cap="none" strike="noStrike">
                <a:solidFill>
                  <a:srgbClr val="013E0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6600825" y="7781672"/>
            <a:ext cx="191976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sng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Nome completo Autor¹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>
                <a:solidFill>
                  <a:srgbClr val="1C2815"/>
                </a:solidFill>
              </a:rPr>
              <a:t>Nome completo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 Autor²; </a:t>
            </a:r>
            <a:r>
              <a:rPr lang="pt-BR" sz="4000">
                <a:solidFill>
                  <a:srgbClr val="1C2815"/>
                </a:solidFill>
              </a:rPr>
              <a:t>Nome completo Autor</a:t>
            </a:r>
            <a:r>
              <a:rPr baseline="30000" lang="pt-BR" sz="4000">
                <a:solidFill>
                  <a:srgbClr val="1C2815"/>
                </a:solidFill>
              </a:rPr>
              <a:t>3</a:t>
            </a:r>
            <a:r>
              <a:rPr lang="pt-BR" sz="4000">
                <a:solidFill>
                  <a:srgbClr val="1C2815"/>
                </a:solidFill>
              </a:rPr>
              <a:t>; Nome completo Autor</a:t>
            </a:r>
            <a:r>
              <a:rPr baseline="30000" lang="pt-BR" sz="4000">
                <a:solidFill>
                  <a:srgbClr val="1C2815"/>
                </a:solidFill>
              </a:rPr>
              <a:t>4</a:t>
            </a:r>
            <a:r>
              <a:rPr lang="pt-BR" sz="4000">
                <a:solidFill>
                  <a:srgbClr val="1C2815"/>
                </a:solidFill>
              </a:rPr>
              <a:t>; Nome completo Autor</a:t>
            </a:r>
            <a:r>
              <a:rPr baseline="30000" lang="pt-BR" sz="4000">
                <a:solidFill>
                  <a:srgbClr val="1C2815"/>
                </a:solidFill>
              </a:rPr>
              <a:t>5</a:t>
            </a:r>
            <a:r>
              <a:rPr lang="pt-BR" sz="4000">
                <a:solidFill>
                  <a:srgbClr val="1C2815"/>
                </a:solidFill>
              </a:rPr>
              <a:t> (Tamanho 40; Arial; centralizado; O autor apresentador deve estar com nome sublinhado)</a:t>
            </a:r>
            <a:endParaRPr/>
          </a:p>
        </p:txBody>
      </p:sp>
      <p:graphicFrame>
        <p:nvGraphicFramePr>
          <p:cNvPr id="100" name="Google Shape;100;p1"/>
          <p:cNvGraphicFramePr/>
          <p:nvPr/>
        </p:nvGraphicFramePr>
        <p:xfrm>
          <a:off x="16876713" y="24709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{D5A6B7F4-7548-4073-A135-7C96A1D46D2D}</a:tableStyleId>
              </a:tblPr>
              <a:tblGrid>
                <a:gridCol w="4609800"/>
                <a:gridCol w="4609800"/>
                <a:gridCol w="5056800"/>
              </a:tblGrid>
              <a:tr h="732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Feijão</a:t>
                      </a:r>
                      <a:endParaRPr sz="3000"/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Milho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Seca (mL)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7,0</a:t>
                      </a:r>
                      <a:endParaRPr sz="3000"/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8,5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15,5</a:t>
                      </a:r>
                      <a:endParaRPr sz="3000"/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11,0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3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15,5</a:t>
                      </a:r>
                      <a:endParaRPr b="0" i="0" sz="3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11,0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3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15,5</a:t>
                      </a:r>
                      <a:endParaRPr sz="3000"/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11,0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4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15,5</a:t>
                      </a:r>
                      <a:endParaRPr sz="3000"/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000"/>
                        <a:t>11,0</a:t>
                      </a:r>
                      <a:endParaRPr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0450" marB="40450" marR="64625" marL="64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" name="Google Shape;101;p1"/>
          <p:cNvSpPr txBox="1"/>
          <p:nvPr/>
        </p:nvSpPr>
        <p:spPr>
          <a:xfrm>
            <a:off x="16948150" y="29889450"/>
            <a:ext cx="1437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UESB, 20</a:t>
            </a:r>
            <a:r>
              <a:rPr lang="pt-BR" sz="3200">
                <a:solidFill>
                  <a:schemeClr val="dk1"/>
                </a:solidFill>
              </a:rPr>
              <a:t>24</a:t>
            </a:r>
            <a:r>
              <a:rPr b="0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-1094" l="-306" r="305" t="37755"/>
          <a:stretch/>
        </p:blipFill>
        <p:spPr>
          <a:xfrm>
            <a:off x="16723438" y="15454562"/>
            <a:ext cx="14171611" cy="673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16721138" y="41534537"/>
            <a:ext cx="12368696" cy="95410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INSTITUIÇÃO,  GRUPO DE PESQUISA E/OU AGÊNCIA DE FOMENTO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14904720" y="22402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436688" y="20271442"/>
            <a:ext cx="14219100" cy="785100"/>
          </a:xfrm>
          <a:prstGeom prst="rect">
            <a:avLst/>
          </a:prstGeom>
          <a:solidFill>
            <a:srgbClr val="47621A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chemeClr val="lt1"/>
                </a:solidFill>
              </a:rPr>
              <a:t>OBJETIVO</a:t>
            </a:r>
            <a:endParaRPr sz="1000"/>
          </a:p>
        </p:txBody>
      </p:sp>
      <p:sp>
        <p:nvSpPr>
          <p:cNvPr id="106" name="Google Shape;106;p1"/>
          <p:cNvSpPr txBox="1"/>
          <p:nvPr/>
        </p:nvSpPr>
        <p:spPr>
          <a:xfrm>
            <a:off x="1436688" y="21426263"/>
            <a:ext cx="1421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536575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1C2815"/>
                </a:solidFill>
              </a:rPr>
              <a:t>D</a:t>
            </a:r>
            <a:r>
              <a:rPr b="0" i="0" lang="pt-BR" sz="4000" u="none" cap="none" strike="noStrike">
                <a:solidFill>
                  <a:srgbClr val="1C2815"/>
                </a:solidFill>
                <a:latin typeface="Arial"/>
                <a:ea typeface="Arial"/>
                <a:cs typeface="Arial"/>
                <a:sym typeface="Arial"/>
              </a:rPr>
              <a:t>eve conter os objetivos do trabalho realizado.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2022-07-28T14:29:21Z</dcterms:created>
  <dc:creator>Letícia Peres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0x0101000613DBD13DDF5F4993D79C0D974ADB11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2023-10-17T19:37:04Z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ffb7fe7b-511d-4ffd-a09f-e67c0fccca0a</vt:lpwstr>
  </property>
  <property fmtid="{D5CDD505-2E9C-101B-9397-08002B2CF9AE}" pid="8" name="MSIP_Label_defa4170-0d19-0005-0004-bc88714345d2_ActionId">
    <vt:lpwstr>0130f7b1-c9be-45f4-ab8f-872176f6de43</vt:lpwstr>
  </property>
  <property fmtid="{D5CDD505-2E9C-101B-9397-08002B2CF9AE}" pid="9" name="MSIP_Label_defa4170-0d19-0005-0004-bc88714345d2_ContentBits">
    <vt:lpwstr>0</vt:lpwstr>
  </property>
</Properties>
</file>