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236"/>
    <a:srgbClr val="F8FBF7"/>
    <a:srgbClr val="95CFB3"/>
    <a:srgbClr val="61B78E"/>
    <a:srgbClr val="ECF5E7"/>
    <a:srgbClr val="EBF0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0530" autoAdjust="0"/>
    <p:restoredTop sz="94660"/>
  </p:normalViewPr>
  <p:slideViewPr>
    <p:cSldViewPr snapToGrid="0">
      <p:cViewPr varScale="1">
        <p:scale>
          <a:sx n="14" d="100"/>
          <a:sy n="14" d="100"/>
        </p:scale>
        <p:origin x="-3101" y="-5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806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25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9931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062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2302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2733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4084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4586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4306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0500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373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A5EA1-57DD-4CEA-A3E2-07642ABF8E24}" type="datetimeFigureOut">
              <a:rPr lang="pt-BR" smtClean="0"/>
              <a:pPr/>
              <a:t>17/10/2022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A5996-D649-4B64-8BCC-70A117E0D4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266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8FBF7"/>
            </a:gs>
            <a:gs pos="77000">
              <a:schemeClr val="accent6">
                <a:lumMod val="40000"/>
                <a:lumOff val="60000"/>
              </a:schemeClr>
            </a:gs>
            <a:gs pos="100000">
              <a:srgbClr val="95CFB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40912794"/>
            <a:ext cx="32366901" cy="2353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-32387" y="0"/>
            <a:ext cx="32334512" cy="3547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129469" y="3761733"/>
            <a:ext cx="29953416" cy="3776868"/>
          </a:xfrm>
          <a:prstGeom prst="rect">
            <a:avLst/>
          </a:prstGeom>
          <a:solidFill>
            <a:schemeClr val="bg1"/>
          </a:solidFill>
          <a:ln>
            <a:solidFill>
              <a:srgbClr val="00123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(FONTE ARIAL 66)</a:t>
            </a:r>
          </a:p>
          <a:p>
            <a:pPr algn="ctr"/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Nome SOBRENOME 1; Nome SOBRENOME 2; Nome SOBRENOME 3..... (ARIAL 48)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1- Instituição/empresa – e-mail (fonte ARIAL 40)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2-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Intituição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/empresa – e-mail </a:t>
            </a:r>
          </a:p>
          <a:p>
            <a:r>
              <a:rPr lang="pt-BR" sz="4000" smtClean="0">
                <a:latin typeface="Arial" panose="020B0604020202020204" pitchFamily="34" charset="0"/>
                <a:cs typeface="Arial" panose="020B0604020202020204" pitchFamily="34" charset="0"/>
              </a:rPr>
              <a:t>  3-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Instituição/empresa – e-mail 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29468" y="7938377"/>
            <a:ext cx="14400000" cy="1015663"/>
          </a:xfrm>
          <a:prstGeom prst="rect">
            <a:avLst/>
          </a:prstGeom>
          <a:gradFill flip="none" rotWithShape="1">
            <a:gsLst>
              <a:gs pos="0">
                <a:srgbClr val="001236"/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rgbClr val="61B78E"/>
              </a:gs>
            </a:gsLst>
            <a:lin ang="0" scaled="1"/>
            <a:tileRect/>
          </a:gra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070094" y="14085651"/>
            <a:ext cx="129550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9" name="Agrupar 8"/>
          <p:cNvGrpSpPr/>
          <p:nvPr/>
        </p:nvGrpSpPr>
        <p:grpSpPr>
          <a:xfrm>
            <a:off x="-32387" y="4626"/>
            <a:ext cx="32399288" cy="3543299"/>
            <a:chOff x="0" y="0"/>
            <a:chExt cx="32399288" cy="3543299"/>
          </a:xfrm>
        </p:grpSpPr>
        <p:sp>
          <p:nvSpPr>
            <p:cNvPr id="10" name="Retângulo com Canto Diagonal Aparado 9"/>
            <p:cNvSpPr/>
            <p:nvPr/>
          </p:nvSpPr>
          <p:spPr>
            <a:xfrm>
              <a:off x="20405" y="0"/>
              <a:ext cx="18528851" cy="3265714"/>
            </a:xfrm>
            <a:prstGeom prst="snip2DiagRect">
              <a:avLst>
                <a:gd name="adj1" fmla="val 0"/>
                <a:gd name="adj2" fmla="val 50000"/>
              </a:avLst>
            </a:prstGeom>
            <a:solidFill>
              <a:srgbClr val="1B30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Paralelogramo 10"/>
            <p:cNvSpPr/>
            <p:nvPr/>
          </p:nvSpPr>
          <p:spPr>
            <a:xfrm flipH="1">
              <a:off x="15954426" y="0"/>
              <a:ext cx="3797434" cy="3543299"/>
            </a:xfrm>
            <a:prstGeom prst="parallelogram">
              <a:avLst>
                <a:gd name="adj" fmla="val 61000"/>
              </a:avLst>
            </a:prstGeom>
            <a:solidFill>
              <a:srgbClr val="61B7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Triângulo isósceles 11"/>
            <p:cNvSpPr/>
            <p:nvPr/>
          </p:nvSpPr>
          <p:spPr>
            <a:xfrm>
              <a:off x="0" y="1280160"/>
              <a:ext cx="1636295" cy="1985555"/>
            </a:xfrm>
            <a:prstGeom prst="triangle">
              <a:avLst>
                <a:gd name="adj" fmla="val 0"/>
              </a:avLst>
            </a:prstGeom>
            <a:solidFill>
              <a:srgbClr val="73BF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Paralelogramo 12"/>
            <p:cNvSpPr/>
            <p:nvPr/>
          </p:nvSpPr>
          <p:spPr>
            <a:xfrm flipH="1">
              <a:off x="1561063" y="2963333"/>
              <a:ext cx="853690" cy="302382"/>
            </a:xfrm>
            <a:prstGeom prst="parallelogram">
              <a:avLst>
                <a:gd name="adj" fmla="val 7623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brightnessContrast bright="-24000" contrast="7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563" y="223228"/>
              <a:ext cx="2849423" cy="2880000"/>
            </a:xfrm>
            <a:prstGeom prst="rect">
              <a:avLst/>
            </a:prstGeom>
          </p:spPr>
        </p:pic>
        <p:sp>
          <p:nvSpPr>
            <p:cNvPr id="15" name="CaixaDeTexto 14"/>
            <p:cNvSpPr txBox="1"/>
            <p:nvPr/>
          </p:nvSpPr>
          <p:spPr>
            <a:xfrm>
              <a:off x="5116996" y="693732"/>
              <a:ext cx="917303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VII Simpósio Baiano de Zootecnia</a:t>
              </a:r>
            </a:p>
            <a:p>
              <a:r>
                <a:rPr lang="pt-BR" sz="4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SIMBAZOO 2022</a:t>
              </a:r>
            </a:p>
            <a:p>
              <a:r>
                <a:rPr lang="pt-BR" sz="4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UESB - Itapetinga</a:t>
              </a:r>
              <a:endParaRPr lang="pt-BR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" name="Triângulo isósceles 15"/>
            <p:cNvSpPr/>
            <p:nvPr/>
          </p:nvSpPr>
          <p:spPr>
            <a:xfrm rot="10800000">
              <a:off x="30137354" y="1"/>
              <a:ext cx="2261934" cy="3543298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23372123" y="1170485"/>
              <a:ext cx="73967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Zootecnia UESB: 40 anos construindo a nossa história</a:t>
              </a:r>
              <a:endParaRPr lang="pt-BR" sz="40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0" name="Paralelogramo 19"/>
          <p:cNvSpPr/>
          <p:nvPr/>
        </p:nvSpPr>
        <p:spPr>
          <a:xfrm flipH="1">
            <a:off x="30768833" y="0"/>
            <a:ext cx="1255321" cy="855406"/>
          </a:xfrm>
          <a:prstGeom prst="parallelogram">
            <a:avLst>
              <a:gd name="adj" fmla="val 61000"/>
            </a:avLst>
          </a:prstGeom>
          <a:solidFill>
            <a:srgbClr val="61B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9" name="Agrupar 28"/>
          <p:cNvGrpSpPr/>
          <p:nvPr/>
        </p:nvGrpSpPr>
        <p:grpSpPr>
          <a:xfrm>
            <a:off x="-32387" y="40508608"/>
            <a:ext cx="32334512" cy="2757495"/>
            <a:chOff x="0" y="32114164"/>
            <a:chExt cx="32334512" cy="2757495"/>
          </a:xfrm>
        </p:grpSpPr>
        <p:sp>
          <p:nvSpPr>
            <p:cNvPr id="3" name="Retângulo com Único Canto Aparado 2"/>
            <p:cNvSpPr/>
            <p:nvPr/>
          </p:nvSpPr>
          <p:spPr>
            <a:xfrm>
              <a:off x="0" y="32518350"/>
              <a:ext cx="15582900" cy="2287844"/>
            </a:xfrm>
            <a:prstGeom prst="snip1Rect">
              <a:avLst>
                <a:gd name="adj" fmla="val 50000"/>
              </a:avLst>
            </a:prstGeom>
            <a:solidFill>
              <a:srgbClr val="61B78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Paralelogramo 21"/>
            <p:cNvSpPr/>
            <p:nvPr/>
          </p:nvSpPr>
          <p:spPr>
            <a:xfrm flipH="1">
              <a:off x="12001499" y="33478839"/>
              <a:ext cx="20333013" cy="1327355"/>
            </a:xfrm>
            <a:prstGeom prst="parallelogram">
              <a:avLst>
                <a:gd name="adj" fmla="val 58333"/>
              </a:avLst>
            </a:prstGeom>
            <a:solidFill>
              <a:srgbClr val="0012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Paralelogramo 22"/>
            <p:cNvSpPr/>
            <p:nvPr/>
          </p:nvSpPr>
          <p:spPr>
            <a:xfrm flipH="1">
              <a:off x="28378787" y="32705247"/>
              <a:ext cx="2390044" cy="2100947"/>
            </a:xfrm>
            <a:prstGeom prst="parallelogram">
              <a:avLst>
                <a:gd name="adj" fmla="val 69534"/>
              </a:avLst>
            </a:prstGeom>
            <a:solidFill>
              <a:srgbClr val="61B78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4" name="Imagem 23"/>
            <p:cNvPicPr>
              <a:picLocks noChangeAspect="1"/>
            </p:cNvPicPr>
            <p:nvPr/>
          </p:nvPicPr>
          <p:blipFill rotWithShape="1">
            <a:blip r:embed="rId4"/>
            <a:srcRect t="6606" r="70747" b="25474"/>
            <a:stretch/>
          </p:blipFill>
          <p:spPr>
            <a:xfrm>
              <a:off x="13586208" y="32114164"/>
              <a:ext cx="1497515" cy="1855838"/>
            </a:xfrm>
            <a:prstGeom prst="rect">
              <a:avLst/>
            </a:prstGeom>
          </p:spPr>
        </p:pic>
        <p:sp>
          <p:nvSpPr>
            <p:cNvPr id="26" name="CaixaDeTexto 25"/>
            <p:cNvSpPr txBox="1"/>
            <p:nvPr/>
          </p:nvSpPr>
          <p:spPr>
            <a:xfrm>
              <a:off x="15487331" y="33478838"/>
              <a:ext cx="3116356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800" dirty="0" smtClean="0">
                  <a:solidFill>
                    <a:schemeClr val="bg1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Pró-Reitoria de Extensão e Assuntos Comunitários</a:t>
              </a:r>
            </a:p>
            <a:p>
              <a:endParaRPr lang="pt-BR" sz="50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pt-BR" sz="1800" b="1" dirty="0" smtClean="0">
                  <a:solidFill>
                    <a:schemeClr val="bg1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Coordenação de Extensão, Esporte e Cultura – CEEC-IT</a:t>
              </a:r>
              <a:endParaRPr lang="pt-BR" sz="1800" b="1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15443409" y="32713306"/>
              <a:ext cx="25898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800" b="1" dirty="0" smtClean="0">
                  <a:solidFill>
                    <a:srgbClr val="002060"/>
                  </a:solidFill>
                  <a:latin typeface="Arial Black" panose="020B0A040201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PROEX</a:t>
              </a:r>
              <a:endParaRPr lang="pt-BR" sz="4800" b="1" dirty="0">
                <a:solidFill>
                  <a:srgbClr val="002060"/>
                </a:solidFill>
                <a:latin typeface="Arial Black" panose="020B0A040201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13182601" y="33948329"/>
              <a:ext cx="23047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5400" b="1" dirty="0" smtClean="0">
                  <a:solidFill>
                    <a:schemeClr val="bg1"/>
                  </a:solidFill>
                  <a:latin typeface="Arial Black" panose="020B0A040201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UESB</a:t>
              </a:r>
              <a:endParaRPr lang="pt-BR" sz="5400" b="1" dirty="0">
                <a:solidFill>
                  <a:schemeClr val="bg1"/>
                </a:solidFill>
                <a:latin typeface="Arial Black" panose="020B0A040201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30" name="Imagem 2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30842" y="279125"/>
            <a:ext cx="2874685" cy="2880000"/>
          </a:xfrm>
          <a:prstGeom prst="rect">
            <a:avLst/>
          </a:prstGeom>
        </p:spPr>
      </p:pic>
      <p:sp>
        <p:nvSpPr>
          <p:cNvPr id="33" name="CaixaDeTexto 32"/>
          <p:cNvSpPr txBox="1"/>
          <p:nvPr/>
        </p:nvSpPr>
        <p:spPr>
          <a:xfrm>
            <a:off x="1084529" y="9220874"/>
            <a:ext cx="14400000" cy="1006429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(TEXTO FONTE ARIAL 36)</a:t>
            </a:r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129468" y="20129157"/>
            <a:ext cx="14400000" cy="1015663"/>
          </a:xfrm>
          <a:prstGeom prst="rect">
            <a:avLst/>
          </a:prstGeom>
          <a:gradFill flip="none" rotWithShape="1">
            <a:gsLst>
              <a:gs pos="0">
                <a:srgbClr val="001236"/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rgbClr val="61B78E"/>
              </a:gs>
            </a:gsLst>
            <a:lin ang="0" scaled="1"/>
            <a:tileRect/>
          </a:gra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É MÉTODOS</a:t>
            </a:r>
            <a:endParaRPr lang="pt-B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084529" y="21411654"/>
            <a:ext cx="14400000" cy="951029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(TEXTO FONTE ARIAL 36)</a:t>
            </a:r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 smtClean="0"/>
          </a:p>
          <a:p>
            <a:endParaRPr lang="pt-BR" sz="36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084529" y="31882439"/>
            <a:ext cx="14400000" cy="1015663"/>
          </a:xfrm>
          <a:prstGeom prst="rect">
            <a:avLst/>
          </a:prstGeom>
          <a:gradFill flip="none" rotWithShape="1">
            <a:gsLst>
              <a:gs pos="0">
                <a:srgbClr val="001236"/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rgbClr val="61B78E"/>
              </a:gs>
            </a:gsLst>
            <a:lin ang="0" scaled="1"/>
            <a:tileRect/>
          </a:gra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6682885" y="7941906"/>
            <a:ext cx="14400000" cy="133882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(TEXTO FONTE ARIAL 36)</a:t>
            </a:r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 smtClean="0"/>
          </a:p>
        </p:txBody>
      </p:sp>
      <p:sp>
        <p:nvSpPr>
          <p:cNvPr id="38" name="CaixaDeTexto 37"/>
          <p:cNvSpPr txBox="1"/>
          <p:nvPr/>
        </p:nvSpPr>
        <p:spPr>
          <a:xfrm>
            <a:off x="16772763" y="22481368"/>
            <a:ext cx="14400000" cy="1015663"/>
          </a:xfrm>
          <a:prstGeom prst="rect">
            <a:avLst/>
          </a:prstGeom>
          <a:gradFill flip="none" rotWithShape="1">
            <a:gsLst>
              <a:gs pos="0">
                <a:srgbClr val="001236"/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rgbClr val="61B78E"/>
              </a:gs>
            </a:gsLst>
            <a:lin ang="0" scaled="1"/>
            <a:tileRect/>
          </a:gra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CONCLUSÃO(ÕES)</a:t>
            </a:r>
            <a:endParaRPr lang="pt-B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6765108" y="23786277"/>
            <a:ext cx="14400000" cy="34163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(TEXTO FONTE ARIAL 36)</a:t>
            </a:r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6727824" y="28121571"/>
            <a:ext cx="14400000" cy="1015663"/>
          </a:xfrm>
          <a:prstGeom prst="rect">
            <a:avLst/>
          </a:prstGeom>
          <a:gradFill flip="none" rotWithShape="1">
            <a:gsLst>
              <a:gs pos="0">
                <a:srgbClr val="001236"/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rgbClr val="61B78E"/>
              </a:gs>
            </a:gsLst>
            <a:lin ang="0" scaled="1"/>
            <a:tileRect/>
          </a:gra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16682885" y="29433551"/>
            <a:ext cx="14400000" cy="618630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(TEXTO FONTE ARIAL 36)</a:t>
            </a:r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 smtClean="0"/>
          </a:p>
          <a:p>
            <a:endParaRPr lang="pt-BR" sz="3600" dirty="0" smtClean="0"/>
          </a:p>
          <a:p>
            <a:endParaRPr lang="pt-BR" sz="3600" dirty="0" smtClean="0"/>
          </a:p>
          <a:p>
            <a:endParaRPr lang="pt-BR" sz="3600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16817702" y="36422154"/>
            <a:ext cx="14400000" cy="1015663"/>
          </a:xfrm>
          <a:prstGeom prst="rect">
            <a:avLst/>
          </a:prstGeom>
          <a:gradFill flip="none" rotWithShape="1">
            <a:gsLst>
              <a:gs pos="0">
                <a:srgbClr val="001236"/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rgbClr val="61B78E"/>
              </a:gs>
            </a:gsLst>
            <a:lin ang="0" scaled="1"/>
            <a:tileRect/>
          </a:gra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B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16817702" y="37727497"/>
            <a:ext cx="14400000" cy="230832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(TEXTO FONTE ARIAL 36)</a:t>
            </a:r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1047411" y="33302654"/>
            <a:ext cx="14400000" cy="674030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(TEXTO FONTE ARIAL 36)</a:t>
            </a:r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 smtClean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95013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131</Words>
  <Application>Microsoft Office PowerPoint</Application>
  <PresentationFormat>Personalizar</PresentationFormat>
  <Paragraphs>98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Raposo Maciel</dc:creator>
  <cp:lastModifiedBy>sibpass</cp:lastModifiedBy>
  <cp:revision>18</cp:revision>
  <cp:lastPrinted>2022-10-12T13:48:21Z</cp:lastPrinted>
  <dcterms:created xsi:type="dcterms:W3CDTF">2022-10-11T13:20:28Z</dcterms:created>
  <dcterms:modified xsi:type="dcterms:W3CDTF">2022-10-17T21:13:21Z</dcterms:modified>
</cp:coreProperties>
</file>