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4"/>
  </p:notesMasterIdLst>
  <p:sldIdLst>
    <p:sldId id="256" r:id="rId2"/>
    <p:sldId id="303" r:id="rId3"/>
    <p:sldId id="304" r:id="rId4"/>
    <p:sldId id="305" r:id="rId5"/>
    <p:sldId id="302" r:id="rId6"/>
    <p:sldId id="259" r:id="rId7"/>
    <p:sldId id="260" r:id="rId8"/>
    <p:sldId id="308" r:id="rId9"/>
    <p:sldId id="315" r:id="rId10"/>
    <p:sldId id="261" r:id="rId11"/>
    <p:sldId id="262" r:id="rId12"/>
    <p:sldId id="310" r:id="rId13"/>
    <p:sldId id="292" r:id="rId14"/>
    <p:sldId id="301" r:id="rId15"/>
    <p:sldId id="313" r:id="rId16"/>
    <p:sldId id="266" r:id="rId17"/>
    <p:sldId id="267" r:id="rId18"/>
    <p:sldId id="271" r:id="rId19"/>
    <p:sldId id="275" r:id="rId20"/>
    <p:sldId id="272" r:id="rId21"/>
    <p:sldId id="284" r:id="rId22"/>
    <p:sldId id="287" r:id="rId23"/>
    <p:sldId id="288" r:id="rId24"/>
    <p:sldId id="276" r:id="rId25"/>
    <p:sldId id="295" r:id="rId26"/>
    <p:sldId id="277" r:id="rId27"/>
    <p:sldId id="278" r:id="rId28"/>
    <p:sldId id="294" r:id="rId29"/>
    <p:sldId id="282" r:id="rId30"/>
    <p:sldId id="283" r:id="rId31"/>
    <p:sldId id="311" r:id="rId32"/>
    <p:sldId id="300" r:id="rId33"/>
  </p:sldIdLst>
  <p:sldSz cx="9144000" cy="6858000" type="screen4x3"/>
  <p:notesSz cx="6796088" cy="99250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1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68750" autoAdjust="0"/>
  </p:normalViewPr>
  <p:slideViewPr>
    <p:cSldViewPr>
      <p:cViewPr varScale="1">
        <p:scale>
          <a:sx n="51" d="100"/>
          <a:sy n="51" d="100"/>
        </p:scale>
        <p:origin x="1974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51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A8832A-C76E-4834-BBAA-5B2D301BBB27}" type="doc">
      <dgm:prSet loTypeId="urn:microsoft.com/office/officeart/2005/8/layout/radial6" loCatId="cycle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DF8B4E65-3451-4F16-8FF0-6C5A142652C3}">
      <dgm:prSet phldrT="[Texto]" custT="1"/>
      <dgm:spPr/>
      <dgm:t>
        <a:bodyPr/>
        <a:lstStyle/>
        <a:p>
          <a:r>
            <a:rPr lang="pt-BR" sz="1200" dirty="0" smtClean="0"/>
            <a:t>A CADA 5 ANOS</a:t>
          </a:r>
        </a:p>
        <a:p>
          <a:r>
            <a:rPr lang="pt-BR" sz="2400" dirty="0" smtClean="0"/>
            <a:t>PDI </a:t>
          </a:r>
          <a:endParaRPr lang="pt-BR" sz="2400" dirty="0"/>
        </a:p>
      </dgm:t>
    </dgm:pt>
    <dgm:pt modelId="{3280E30B-10AA-44EC-A7DC-BD3D4B84CE90}" type="parTrans" cxnId="{34E6AEF2-B822-49D5-B15F-87602609CF6D}">
      <dgm:prSet/>
      <dgm:spPr/>
      <dgm:t>
        <a:bodyPr/>
        <a:lstStyle/>
        <a:p>
          <a:endParaRPr lang="pt-BR"/>
        </a:p>
      </dgm:t>
    </dgm:pt>
    <dgm:pt modelId="{988CD55F-2AD8-4AA2-99A2-D8DE84049DE2}" type="sibTrans" cxnId="{34E6AEF2-B822-49D5-B15F-87602609CF6D}">
      <dgm:prSet/>
      <dgm:spPr/>
      <dgm:t>
        <a:bodyPr/>
        <a:lstStyle/>
        <a:p>
          <a:endParaRPr lang="pt-BR"/>
        </a:p>
      </dgm:t>
    </dgm:pt>
    <dgm:pt modelId="{9252CA71-43FD-48CD-ACDA-5541BE1BBDCD}">
      <dgm:prSet phldrT="[Texto]" custT="1"/>
      <dgm:spPr/>
      <dgm:t>
        <a:bodyPr/>
        <a:lstStyle/>
        <a:p>
          <a:r>
            <a:rPr lang="pt-BR" sz="1500" dirty="0" smtClean="0"/>
            <a:t>PLANO DE AÇÃO ANUAL </a:t>
          </a:r>
          <a:endParaRPr lang="pt-BR" sz="1500" dirty="0"/>
        </a:p>
      </dgm:t>
    </dgm:pt>
    <dgm:pt modelId="{9EA89297-9A8C-4B05-A150-F18C3B981047}" type="parTrans" cxnId="{B4DE0546-C2B2-42C2-92C1-4F48FD09A17F}">
      <dgm:prSet/>
      <dgm:spPr/>
      <dgm:t>
        <a:bodyPr/>
        <a:lstStyle/>
        <a:p>
          <a:endParaRPr lang="pt-BR"/>
        </a:p>
      </dgm:t>
    </dgm:pt>
    <dgm:pt modelId="{932E6437-B7F9-4CE9-BB3E-C39EE60C8F79}" type="sibTrans" cxnId="{B4DE0546-C2B2-42C2-92C1-4F48FD09A17F}">
      <dgm:prSet/>
      <dgm:spPr/>
      <dgm:t>
        <a:bodyPr/>
        <a:lstStyle/>
        <a:p>
          <a:endParaRPr lang="pt-BR"/>
        </a:p>
      </dgm:t>
    </dgm:pt>
    <dgm:pt modelId="{4B893C10-E40D-4D8A-9778-F378C0B226DB}">
      <dgm:prSet phldrT="[Texto]" custT="1"/>
      <dgm:spPr/>
      <dgm:t>
        <a:bodyPr/>
        <a:lstStyle/>
        <a:p>
          <a:r>
            <a:rPr lang="pt-BR" sz="1500" dirty="0" smtClean="0"/>
            <a:t>PROGRAMAÇÃO ORÇAMENTÁRIA E METAS FÍSICAS </a:t>
          </a:r>
          <a:endParaRPr lang="pt-BR" sz="1500" dirty="0"/>
        </a:p>
      </dgm:t>
    </dgm:pt>
    <dgm:pt modelId="{D759C9AB-95A9-4F1F-879D-097DEF40B2A6}" type="parTrans" cxnId="{8792A7D7-AE86-4E09-B36F-9D5BA130E2CF}">
      <dgm:prSet/>
      <dgm:spPr/>
      <dgm:t>
        <a:bodyPr/>
        <a:lstStyle/>
        <a:p>
          <a:endParaRPr lang="pt-BR"/>
        </a:p>
      </dgm:t>
    </dgm:pt>
    <dgm:pt modelId="{DDDE28A7-D0EA-4479-BE32-C8187F083228}" type="sibTrans" cxnId="{8792A7D7-AE86-4E09-B36F-9D5BA130E2CF}">
      <dgm:prSet/>
      <dgm:spPr/>
      <dgm:t>
        <a:bodyPr/>
        <a:lstStyle/>
        <a:p>
          <a:endParaRPr lang="pt-BR"/>
        </a:p>
      </dgm:t>
    </dgm:pt>
    <dgm:pt modelId="{AC3CA642-012D-4250-B251-CE331C684FBF}">
      <dgm:prSet phldrT="[Texto]"/>
      <dgm:spPr/>
      <dgm:t>
        <a:bodyPr/>
        <a:lstStyle/>
        <a:p>
          <a:r>
            <a:rPr lang="pt-BR" dirty="0" smtClean="0"/>
            <a:t>EXECUÇÃO ORÇAMENTÁRIA </a:t>
          </a:r>
          <a:endParaRPr lang="pt-BR" dirty="0"/>
        </a:p>
      </dgm:t>
    </dgm:pt>
    <dgm:pt modelId="{8C8D8D14-8F32-404C-B0A2-57EE5D9C6CA3}" type="parTrans" cxnId="{1572C323-2A76-4E79-9F76-B107CF226266}">
      <dgm:prSet/>
      <dgm:spPr/>
      <dgm:t>
        <a:bodyPr/>
        <a:lstStyle/>
        <a:p>
          <a:endParaRPr lang="pt-BR"/>
        </a:p>
      </dgm:t>
    </dgm:pt>
    <dgm:pt modelId="{62A1C936-8CB3-421E-AEAB-EA87AA4790BD}" type="sibTrans" cxnId="{1572C323-2A76-4E79-9F76-B107CF226266}">
      <dgm:prSet/>
      <dgm:spPr/>
      <dgm:t>
        <a:bodyPr/>
        <a:lstStyle/>
        <a:p>
          <a:endParaRPr lang="pt-BR"/>
        </a:p>
      </dgm:t>
    </dgm:pt>
    <dgm:pt modelId="{88F6766F-5E5B-492F-8A57-C67432E07A22}">
      <dgm:prSet phldrT="[Texto]" custT="1"/>
      <dgm:spPr/>
      <dgm:t>
        <a:bodyPr/>
        <a:lstStyle/>
        <a:p>
          <a:r>
            <a:rPr lang="pt-BR" sz="1500" dirty="0" smtClean="0"/>
            <a:t>RELATÓRIO DE GESTÃO </a:t>
          </a:r>
          <a:endParaRPr lang="pt-BR" sz="1500" dirty="0"/>
        </a:p>
      </dgm:t>
    </dgm:pt>
    <dgm:pt modelId="{133C7C22-FC0A-4B2C-BA40-0412E46FA39C}" type="parTrans" cxnId="{23CADF8A-DD51-439F-BCE5-0620AFA70AE1}">
      <dgm:prSet/>
      <dgm:spPr/>
      <dgm:t>
        <a:bodyPr/>
        <a:lstStyle/>
        <a:p>
          <a:endParaRPr lang="pt-BR"/>
        </a:p>
      </dgm:t>
    </dgm:pt>
    <dgm:pt modelId="{140B8F5C-58DE-45A6-92CB-F9878ACD272D}" type="sibTrans" cxnId="{23CADF8A-DD51-439F-BCE5-0620AFA70AE1}">
      <dgm:prSet/>
      <dgm:spPr/>
      <dgm:t>
        <a:bodyPr/>
        <a:lstStyle/>
        <a:p>
          <a:endParaRPr lang="pt-BR"/>
        </a:p>
      </dgm:t>
    </dgm:pt>
    <dgm:pt modelId="{26944C25-19AB-4ECB-8872-5C726F63EFBF}">
      <dgm:prSet custT="1"/>
      <dgm:spPr/>
      <dgm:t>
        <a:bodyPr/>
        <a:lstStyle/>
        <a:p>
          <a:r>
            <a:rPr lang="pt-BR" sz="1500" dirty="0" smtClean="0"/>
            <a:t>AVALIAÇÃO INSTITUCIONAL </a:t>
          </a:r>
          <a:endParaRPr lang="pt-BR" sz="1500" dirty="0"/>
        </a:p>
      </dgm:t>
    </dgm:pt>
    <dgm:pt modelId="{F690E8F1-1A5F-4C86-8266-533274F2E944}" type="parTrans" cxnId="{31976E43-7C8D-4DD4-8808-60971C340208}">
      <dgm:prSet/>
      <dgm:spPr/>
      <dgm:t>
        <a:bodyPr/>
        <a:lstStyle/>
        <a:p>
          <a:endParaRPr lang="pt-BR"/>
        </a:p>
      </dgm:t>
    </dgm:pt>
    <dgm:pt modelId="{9DD4BDE8-4F72-42BA-937C-522901B8A6B6}" type="sibTrans" cxnId="{31976E43-7C8D-4DD4-8808-60971C340208}">
      <dgm:prSet/>
      <dgm:spPr/>
      <dgm:t>
        <a:bodyPr/>
        <a:lstStyle/>
        <a:p>
          <a:endParaRPr lang="pt-BR"/>
        </a:p>
      </dgm:t>
    </dgm:pt>
    <dgm:pt modelId="{8107CA74-4A5D-48C6-8F77-E3E6B014BD09}" type="pres">
      <dgm:prSet presAssocID="{6DA8832A-C76E-4834-BBAA-5B2D301BBB2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86E7C0C-612F-4F7C-AABD-DE02CCD9B8DD}" type="pres">
      <dgm:prSet presAssocID="{DF8B4E65-3451-4F16-8FF0-6C5A142652C3}" presName="centerShape" presStyleLbl="node0" presStyleIdx="0" presStyleCnt="1"/>
      <dgm:spPr/>
      <dgm:t>
        <a:bodyPr/>
        <a:lstStyle/>
        <a:p>
          <a:endParaRPr lang="pt-BR"/>
        </a:p>
      </dgm:t>
    </dgm:pt>
    <dgm:pt modelId="{300E39B8-2A2C-4D77-B684-08A65202A2B4}" type="pres">
      <dgm:prSet presAssocID="{9252CA71-43FD-48CD-ACDA-5541BE1BBDC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9C058D-6B96-41A2-8DCF-C21FC686833F}" type="pres">
      <dgm:prSet presAssocID="{9252CA71-43FD-48CD-ACDA-5541BE1BBDCD}" presName="dummy" presStyleCnt="0"/>
      <dgm:spPr/>
    </dgm:pt>
    <dgm:pt modelId="{49E7DF3E-1C34-46AD-8B31-78C69C4F5FA3}" type="pres">
      <dgm:prSet presAssocID="{932E6437-B7F9-4CE9-BB3E-C39EE60C8F79}" presName="sibTrans" presStyleLbl="sibTrans2D1" presStyleIdx="0" presStyleCnt="5"/>
      <dgm:spPr/>
      <dgm:t>
        <a:bodyPr/>
        <a:lstStyle/>
        <a:p>
          <a:endParaRPr lang="pt-BR"/>
        </a:p>
      </dgm:t>
    </dgm:pt>
    <dgm:pt modelId="{80624A96-6666-43A3-89BD-82C64BBB2F46}" type="pres">
      <dgm:prSet presAssocID="{4B893C10-E40D-4D8A-9778-F378C0B226DB}" presName="node" presStyleLbl="node1" presStyleIdx="1" presStyleCnt="5" custScaleX="180989" custRadScaleRad="112615" custRadScaleInc="72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4E08AA-AE49-45AA-A0A1-68073B08C79C}" type="pres">
      <dgm:prSet presAssocID="{4B893C10-E40D-4D8A-9778-F378C0B226DB}" presName="dummy" presStyleCnt="0"/>
      <dgm:spPr/>
    </dgm:pt>
    <dgm:pt modelId="{2C779845-536D-4CB4-9BEE-1B6F16A8B784}" type="pres">
      <dgm:prSet presAssocID="{DDDE28A7-D0EA-4479-BE32-C8187F083228}" presName="sibTrans" presStyleLbl="sibTrans2D1" presStyleIdx="1" presStyleCnt="5"/>
      <dgm:spPr/>
      <dgm:t>
        <a:bodyPr/>
        <a:lstStyle/>
        <a:p>
          <a:endParaRPr lang="pt-BR"/>
        </a:p>
      </dgm:t>
    </dgm:pt>
    <dgm:pt modelId="{5F258A7F-CE70-4D0A-B1F8-E6E98797E31A}" type="pres">
      <dgm:prSet presAssocID="{AC3CA642-012D-4250-B251-CE331C684FBF}" presName="node" presStyleLbl="node1" presStyleIdx="2" presStyleCnt="5" custScaleX="1629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B05583-E8F3-4D2F-B1F6-237F1B38C2D6}" type="pres">
      <dgm:prSet presAssocID="{AC3CA642-012D-4250-B251-CE331C684FBF}" presName="dummy" presStyleCnt="0"/>
      <dgm:spPr/>
    </dgm:pt>
    <dgm:pt modelId="{1B3AA628-85BC-4B0B-AC7C-C90831BA3116}" type="pres">
      <dgm:prSet presAssocID="{62A1C936-8CB3-421E-AEAB-EA87AA4790BD}" presName="sibTrans" presStyleLbl="sibTrans2D1" presStyleIdx="2" presStyleCnt="5"/>
      <dgm:spPr/>
      <dgm:t>
        <a:bodyPr/>
        <a:lstStyle/>
        <a:p>
          <a:endParaRPr lang="pt-BR"/>
        </a:p>
      </dgm:t>
    </dgm:pt>
    <dgm:pt modelId="{B26BE253-1B9A-403C-BE1E-19B3AEDBA05B}" type="pres">
      <dgm:prSet presAssocID="{26944C25-19AB-4ECB-8872-5C726F63EFBF}" presName="node" presStyleLbl="node1" presStyleIdx="3" presStyleCnt="5" custScaleX="1739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9C58E5-B7E2-46A4-9DA9-7C53E57008A2}" type="pres">
      <dgm:prSet presAssocID="{26944C25-19AB-4ECB-8872-5C726F63EFBF}" presName="dummy" presStyleCnt="0"/>
      <dgm:spPr/>
    </dgm:pt>
    <dgm:pt modelId="{E6DF7405-C6FB-473B-B2EC-0E804A28C813}" type="pres">
      <dgm:prSet presAssocID="{9DD4BDE8-4F72-42BA-937C-522901B8A6B6}" presName="sibTrans" presStyleLbl="sibTrans2D1" presStyleIdx="3" presStyleCnt="5"/>
      <dgm:spPr/>
      <dgm:t>
        <a:bodyPr/>
        <a:lstStyle/>
        <a:p>
          <a:endParaRPr lang="pt-BR"/>
        </a:p>
      </dgm:t>
    </dgm:pt>
    <dgm:pt modelId="{75BC3583-476C-4584-965C-326A9A916826}" type="pres">
      <dgm:prSet presAssocID="{88F6766F-5E5B-492F-8A57-C67432E07A22}" presName="node" presStyleLbl="node1" presStyleIdx="4" presStyleCnt="5" custScaleX="173952" custRadScaleRad="116450" custRadScaleInc="-95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DC669F-F1F7-42E0-8D24-4672232821D6}" type="pres">
      <dgm:prSet presAssocID="{88F6766F-5E5B-492F-8A57-C67432E07A22}" presName="dummy" presStyleCnt="0"/>
      <dgm:spPr/>
    </dgm:pt>
    <dgm:pt modelId="{A9C07E76-31C9-4B2A-A667-77247C55B294}" type="pres">
      <dgm:prSet presAssocID="{140B8F5C-58DE-45A6-92CB-F9878ACD272D}" presName="sibTrans" presStyleLbl="sibTrans2D1" presStyleIdx="4" presStyleCnt="5"/>
      <dgm:spPr/>
      <dgm:t>
        <a:bodyPr/>
        <a:lstStyle/>
        <a:p>
          <a:endParaRPr lang="pt-BR"/>
        </a:p>
      </dgm:t>
    </dgm:pt>
  </dgm:ptLst>
  <dgm:cxnLst>
    <dgm:cxn modelId="{12B66484-5ED8-49CB-BECF-5225913925E3}" type="presOf" srcId="{AC3CA642-012D-4250-B251-CE331C684FBF}" destId="{5F258A7F-CE70-4D0A-B1F8-E6E98797E31A}" srcOrd="0" destOrd="0" presId="urn:microsoft.com/office/officeart/2005/8/layout/radial6"/>
    <dgm:cxn modelId="{23CADF8A-DD51-439F-BCE5-0620AFA70AE1}" srcId="{DF8B4E65-3451-4F16-8FF0-6C5A142652C3}" destId="{88F6766F-5E5B-492F-8A57-C67432E07A22}" srcOrd="4" destOrd="0" parTransId="{133C7C22-FC0A-4B2C-BA40-0412E46FA39C}" sibTransId="{140B8F5C-58DE-45A6-92CB-F9878ACD272D}"/>
    <dgm:cxn modelId="{087F3FA1-AA0E-4C6D-B512-61AFAE99F6A0}" type="presOf" srcId="{26944C25-19AB-4ECB-8872-5C726F63EFBF}" destId="{B26BE253-1B9A-403C-BE1E-19B3AEDBA05B}" srcOrd="0" destOrd="0" presId="urn:microsoft.com/office/officeart/2005/8/layout/radial6"/>
    <dgm:cxn modelId="{76ACD961-E568-4AE7-8EA6-487940C25DB3}" type="presOf" srcId="{4B893C10-E40D-4D8A-9778-F378C0B226DB}" destId="{80624A96-6666-43A3-89BD-82C64BBB2F46}" srcOrd="0" destOrd="0" presId="urn:microsoft.com/office/officeart/2005/8/layout/radial6"/>
    <dgm:cxn modelId="{34E6AEF2-B822-49D5-B15F-87602609CF6D}" srcId="{6DA8832A-C76E-4834-BBAA-5B2D301BBB27}" destId="{DF8B4E65-3451-4F16-8FF0-6C5A142652C3}" srcOrd="0" destOrd="0" parTransId="{3280E30B-10AA-44EC-A7DC-BD3D4B84CE90}" sibTransId="{988CD55F-2AD8-4AA2-99A2-D8DE84049DE2}"/>
    <dgm:cxn modelId="{31976E43-7C8D-4DD4-8808-60971C340208}" srcId="{DF8B4E65-3451-4F16-8FF0-6C5A142652C3}" destId="{26944C25-19AB-4ECB-8872-5C726F63EFBF}" srcOrd="3" destOrd="0" parTransId="{F690E8F1-1A5F-4C86-8266-533274F2E944}" sibTransId="{9DD4BDE8-4F72-42BA-937C-522901B8A6B6}"/>
    <dgm:cxn modelId="{1572C323-2A76-4E79-9F76-B107CF226266}" srcId="{DF8B4E65-3451-4F16-8FF0-6C5A142652C3}" destId="{AC3CA642-012D-4250-B251-CE331C684FBF}" srcOrd="2" destOrd="0" parTransId="{8C8D8D14-8F32-404C-B0A2-57EE5D9C6CA3}" sibTransId="{62A1C936-8CB3-421E-AEAB-EA87AA4790BD}"/>
    <dgm:cxn modelId="{DBDCA695-05AD-46C3-AAAC-DADE67183491}" type="presOf" srcId="{88F6766F-5E5B-492F-8A57-C67432E07A22}" destId="{75BC3583-476C-4584-965C-326A9A916826}" srcOrd="0" destOrd="0" presId="urn:microsoft.com/office/officeart/2005/8/layout/radial6"/>
    <dgm:cxn modelId="{52FD8918-3046-4196-8309-8C2AA85445F3}" type="presOf" srcId="{62A1C936-8CB3-421E-AEAB-EA87AA4790BD}" destId="{1B3AA628-85BC-4B0B-AC7C-C90831BA3116}" srcOrd="0" destOrd="0" presId="urn:microsoft.com/office/officeart/2005/8/layout/radial6"/>
    <dgm:cxn modelId="{F1D98186-DEB0-45F5-9AE1-615809A197AE}" type="presOf" srcId="{9DD4BDE8-4F72-42BA-937C-522901B8A6B6}" destId="{E6DF7405-C6FB-473B-B2EC-0E804A28C813}" srcOrd="0" destOrd="0" presId="urn:microsoft.com/office/officeart/2005/8/layout/radial6"/>
    <dgm:cxn modelId="{5684ED61-D356-43D8-84D5-BBAE9C7BAA4D}" type="presOf" srcId="{9252CA71-43FD-48CD-ACDA-5541BE1BBDCD}" destId="{300E39B8-2A2C-4D77-B684-08A65202A2B4}" srcOrd="0" destOrd="0" presId="urn:microsoft.com/office/officeart/2005/8/layout/radial6"/>
    <dgm:cxn modelId="{B4DE0546-C2B2-42C2-92C1-4F48FD09A17F}" srcId="{DF8B4E65-3451-4F16-8FF0-6C5A142652C3}" destId="{9252CA71-43FD-48CD-ACDA-5541BE1BBDCD}" srcOrd="0" destOrd="0" parTransId="{9EA89297-9A8C-4B05-A150-F18C3B981047}" sibTransId="{932E6437-B7F9-4CE9-BB3E-C39EE60C8F79}"/>
    <dgm:cxn modelId="{7797424B-DB40-4CD5-BD76-3CE9974D435D}" type="presOf" srcId="{6DA8832A-C76E-4834-BBAA-5B2D301BBB27}" destId="{8107CA74-4A5D-48C6-8F77-E3E6B014BD09}" srcOrd="0" destOrd="0" presId="urn:microsoft.com/office/officeart/2005/8/layout/radial6"/>
    <dgm:cxn modelId="{C868237A-0F76-4EB0-B245-AA04F4E30268}" type="presOf" srcId="{932E6437-B7F9-4CE9-BB3E-C39EE60C8F79}" destId="{49E7DF3E-1C34-46AD-8B31-78C69C4F5FA3}" srcOrd="0" destOrd="0" presId="urn:microsoft.com/office/officeart/2005/8/layout/radial6"/>
    <dgm:cxn modelId="{8792A7D7-AE86-4E09-B36F-9D5BA130E2CF}" srcId="{DF8B4E65-3451-4F16-8FF0-6C5A142652C3}" destId="{4B893C10-E40D-4D8A-9778-F378C0B226DB}" srcOrd="1" destOrd="0" parTransId="{D759C9AB-95A9-4F1F-879D-097DEF40B2A6}" sibTransId="{DDDE28A7-D0EA-4479-BE32-C8187F083228}"/>
    <dgm:cxn modelId="{95A5E6D2-0241-4B0F-A471-BDCA22DC6CE4}" type="presOf" srcId="{DDDE28A7-D0EA-4479-BE32-C8187F083228}" destId="{2C779845-536D-4CB4-9BEE-1B6F16A8B784}" srcOrd="0" destOrd="0" presId="urn:microsoft.com/office/officeart/2005/8/layout/radial6"/>
    <dgm:cxn modelId="{6DA42FAF-1A2D-469B-9746-CFD37993277E}" type="presOf" srcId="{140B8F5C-58DE-45A6-92CB-F9878ACD272D}" destId="{A9C07E76-31C9-4B2A-A667-77247C55B294}" srcOrd="0" destOrd="0" presId="urn:microsoft.com/office/officeart/2005/8/layout/radial6"/>
    <dgm:cxn modelId="{CF958DDE-D135-48EE-81DC-C66D99F0DEF4}" type="presOf" srcId="{DF8B4E65-3451-4F16-8FF0-6C5A142652C3}" destId="{E86E7C0C-612F-4F7C-AABD-DE02CCD9B8DD}" srcOrd="0" destOrd="0" presId="urn:microsoft.com/office/officeart/2005/8/layout/radial6"/>
    <dgm:cxn modelId="{F48B33BB-9612-4F95-A300-53613422CAE4}" type="presParOf" srcId="{8107CA74-4A5D-48C6-8F77-E3E6B014BD09}" destId="{E86E7C0C-612F-4F7C-AABD-DE02CCD9B8DD}" srcOrd="0" destOrd="0" presId="urn:microsoft.com/office/officeart/2005/8/layout/radial6"/>
    <dgm:cxn modelId="{E4C7EC4A-DE38-444B-9839-00DDD6748204}" type="presParOf" srcId="{8107CA74-4A5D-48C6-8F77-E3E6B014BD09}" destId="{300E39B8-2A2C-4D77-B684-08A65202A2B4}" srcOrd="1" destOrd="0" presId="urn:microsoft.com/office/officeart/2005/8/layout/radial6"/>
    <dgm:cxn modelId="{F50B1BB5-B996-4F57-899A-1F922830E0B5}" type="presParOf" srcId="{8107CA74-4A5D-48C6-8F77-E3E6B014BD09}" destId="{A09C058D-6B96-41A2-8DCF-C21FC686833F}" srcOrd="2" destOrd="0" presId="urn:microsoft.com/office/officeart/2005/8/layout/radial6"/>
    <dgm:cxn modelId="{47E14D10-E385-4206-A4D2-35CF5348D20D}" type="presParOf" srcId="{8107CA74-4A5D-48C6-8F77-E3E6B014BD09}" destId="{49E7DF3E-1C34-46AD-8B31-78C69C4F5FA3}" srcOrd="3" destOrd="0" presId="urn:microsoft.com/office/officeart/2005/8/layout/radial6"/>
    <dgm:cxn modelId="{1AE28DE5-9734-4E21-95BD-16DC6A141294}" type="presParOf" srcId="{8107CA74-4A5D-48C6-8F77-E3E6B014BD09}" destId="{80624A96-6666-43A3-89BD-82C64BBB2F46}" srcOrd="4" destOrd="0" presId="urn:microsoft.com/office/officeart/2005/8/layout/radial6"/>
    <dgm:cxn modelId="{A3C3A1DF-B46C-4DF2-B7C0-A7D8D2372911}" type="presParOf" srcId="{8107CA74-4A5D-48C6-8F77-E3E6B014BD09}" destId="{574E08AA-AE49-45AA-A0A1-68073B08C79C}" srcOrd="5" destOrd="0" presId="urn:microsoft.com/office/officeart/2005/8/layout/radial6"/>
    <dgm:cxn modelId="{809FA1E0-EAAC-4A41-9313-988BEF1F4111}" type="presParOf" srcId="{8107CA74-4A5D-48C6-8F77-E3E6B014BD09}" destId="{2C779845-536D-4CB4-9BEE-1B6F16A8B784}" srcOrd="6" destOrd="0" presId="urn:microsoft.com/office/officeart/2005/8/layout/radial6"/>
    <dgm:cxn modelId="{B6EDDF16-4326-4BCC-BC2B-91ED8EE15D1B}" type="presParOf" srcId="{8107CA74-4A5D-48C6-8F77-E3E6B014BD09}" destId="{5F258A7F-CE70-4D0A-B1F8-E6E98797E31A}" srcOrd="7" destOrd="0" presId="urn:microsoft.com/office/officeart/2005/8/layout/radial6"/>
    <dgm:cxn modelId="{CCDB46CA-98AB-4139-95D1-DBE7492FB65A}" type="presParOf" srcId="{8107CA74-4A5D-48C6-8F77-E3E6B014BD09}" destId="{A1B05583-E8F3-4D2F-B1F6-237F1B38C2D6}" srcOrd="8" destOrd="0" presId="urn:microsoft.com/office/officeart/2005/8/layout/radial6"/>
    <dgm:cxn modelId="{9DAF4B85-C340-4E68-BC1C-083A48AC57F0}" type="presParOf" srcId="{8107CA74-4A5D-48C6-8F77-E3E6B014BD09}" destId="{1B3AA628-85BC-4B0B-AC7C-C90831BA3116}" srcOrd="9" destOrd="0" presId="urn:microsoft.com/office/officeart/2005/8/layout/radial6"/>
    <dgm:cxn modelId="{1BFED212-FB5D-4190-9378-BDFCF57AA18B}" type="presParOf" srcId="{8107CA74-4A5D-48C6-8F77-E3E6B014BD09}" destId="{B26BE253-1B9A-403C-BE1E-19B3AEDBA05B}" srcOrd="10" destOrd="0" presId="urn:microsoft.com/office/officeart/2005/8/layout/radial6"/>
    <dgm:cxn modelId="{DC2D42B4-539A-48D8-8028-7C9B616147EF}" type="presParOf" srcId="{8107CA74-4A5D-48C6-8F77-E3E6B014BD09}" destId="{659C58E5-B7E2-46A4-9DA9-7C53E57008A2}" srcOrd="11" destOrd="0" presId="urn:microsoft.com/office/officeart/2005/8/layout/radial6"/>
    <dgm:cxn modelId="{C49EE827-7F00-4CB2-9119-A990EB41D254}" type="presParOf" srcId="{8107CA74-4A5D-48C6-8F77-E3E6B014BD09}" destId="{E6DF7405-C6FB-473B-B2EC-0E804A28C813}" srcOrd="12" destOrd="0" presId="urn:microsoft.com/office/officeart/2005/8/layout/radial6"/>
    <dgm:cxn modelId="{6BC6516E-2068-44D4-A27F-A5C8938B591E}" type="presParOf" srcId="{8107CA74-4A5D-48C6-8F77-E3E6B014BD09}" destId="{75BC3583-476C-4584-965C-326A9A916826}" srcOrd="13" destOrd="0" presId="urn:microsoft.com/office/officeart/2005/8/layout/radial6"/>
    <dgm:cxn modelId="{CA670001-B3C2-4030-9825-AEA2CC9DC7B6}" type="presParOf" srcId="{8107CA74-4A5D-48C6-8F77-E3E6B014BD09}" destId="{86DC669F-F1F7-42E0-8D24-4672232821D6}" srcOrd="14" destOrd="0" presId="urn:microsoft.com/office/officeart/2005/8/layout/radial6"/>
    <dgm:cxn modelId="{C0D4B067-3DF5-41D2-9EBC-D36D71FA3256}" type="presParOf" srcId="{8107CA74-4A5D-48C6-8F77-E3E6B014BD09}" destId="{A9C07E76-31C9-4B2A-A667-77247C55B29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AF9181-1CC4-4863-8817-EE2994342D2F}" type="doc">
      <dgm:prSet loTypeId="urn:microsoft.com/office/officeart/2005/8/layout/cycle3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D308D372-CF42-4D68-95CA-C1754FE0EBE9}">
      <dgm:prSet custT="1"/>
      <dgm:spPr/>
      <dgm:t>
        <a:bodyPr/>
        <a:lstStyle/>
        <a:p>
          <a:r>
            <a:rPr lang="pt-BR" sz="1200" dirty="0" smtClean="0"/>
            <a:t>Participação</a:t>
          </a:r>
        </a:p>
        <a:p>
          <a:r>
            <a:rPr lang="pt-BR" sz="1200" dirty="0" smtClean="0"/>
            <a:t> Pública  </a:t>
          </a:r>
          <a:endParaRPr lang="pt-BR" sz="1200" dirty="0"/>
        </a:p>
      </dgm:t>
    </dgm:pt>
    <dgm:pt modelId="{372BC1D0-947C-4600-A96E-252AF37CD23E}" type="parTrans" cxnId="{1344FB05-1382-4B04-980E-E53DF5617A04}">
      <dgm:prSet/>
      <dgm:spPr/>
      <dgm:t>
        <a:bodyPr/>
        <a:lstStyle/>
        <a:p>
          <a:endParaRPr lang="pt-BR"/>
        </a:p>
      </dgm:t>
    </dgm:pt>
    <dgm:pt modelId="{8572AB23-9F6A-4BEE-A6E7-36E06F5165EE}" type="sibTrans" cxnId="{1344FB05-1382-4B04-980E-E53DF5617A04}">
      <dgm:prSet/>
      <dgm:spPr/>
      <dgm:t>
        <a:bodyPr/>
        <a:lstStyle/>
        <a:p>
          <a:endParaRPr lang="pt-BR"/>
        </a:p>
      </dgm:t>
    </dgm:pt>
    <dgm:pt modelId="{6150249A-D530-49AD-A4B2-9254461CB2EF}">
      <dgm:prSet custT="1"/>
      <dgm:spPr/>
      <dgm:t>
        <a:bodyPr/>
        <a:lstStyle/>
        <a:p>
          <a:r>
            <a:rPr lang="pt-BR" sz="1200" dirty="0" smtClean="0"/>
            <a:t>Encaminhamento da Minuta ao CONSU</a:t>
          </a:r>
          <a:endParaRPr lang="pt-BR" sz="1200" dirty="0"/>
        </a:p>
      </dgm:t>
    </dgm:pt>
    <dgm:pt modelId="{53AF81BC-FE0F-40DE-9B68-6F96649211F3}" type="parTrans" cxnId="{485B979D-E347-4DB6-AD07-C611BE43D410}">
      <dgm:prSet/>
      <dgm:spPr/>
      <dgm:t>
        <a:bodyPr/>
        <a:lstStyle/>
        <a:p>
          <a:endParaRPr lang="pt-BR"/>
        </a:p>
      </dgm:t>
    </dgm:pt>
    <dgm:pt modelId="{EB709B09-6D76-437C-9273-FD9FC6E22641}" type="sibTrans" cxnId="{485B979D-E347-4DB6-AD07-C611BE43D410}">
      <dgm:prSet/>
      <dgm:spPr/>
      <dgm:t>
        <a:bodyPr/>
        <a:lstStyle/>
        <a:p>
          <a:endParaRPr lang="pt-BR"/>
        </a:p>
      </dgm:t>
    </dgm:pt>
    <dgm:pt modelId="{3840CA3D-2D14-4555-9E10-A05BC346BFDE}">
      <dgm:prSet custT="1"/>
      <dgm:spPr/>
      <dgm:t>
        <a:bodyPr/>
        <a:lstStyle/>
        <a:p>
          <a:r>
            <a:rPr lang="pt-BR" sz="1200" dirty="0" smtClean="0"/>
            <a:t>Publicação, Divulgação e Encaminhamento ao Conselho Estadual de Educação - CEE</a:t>
          </a:r>
          <a:endParaRPr lang="pt-BR" sz="1200" dirty="0"/>
        </a:p>
      </dgm:t>
    </dgm:pt>
    <dgm:pt modelId="{F802B507-D147-4C47-878D-36D09D96024D}" type="parTrans" cxnId="{7CAA5A4A-A907-44A9-BB30-4C1BFF4D8D15}">
      <dgm:prSet/>
      <dgm:spPr/>
      <dgm:t>
        <a:bodyPr/>
        <a:lstStyle/>
        <a:p>
          <a:endParaRPr lang="pt-BR"/>
        </a:p>
      </dgm:t>
    </dgm:pt>
    <dgm:pt modelId="{4156D947-EB2D-43A4-99A9-FA5F2133ADFF}" type="sibTrans" cxnId="{7CAA5A4A-A907-44A9-BB30-4C1BFF4D8D15}">
      <dgm:prSet/>
      <dgm:spPr/>
      <dgm:t>
        <a:bodyPr/>
        <a:lstStyle/>
        <a:p>
          <a:endParaRPr lang="pt-BR"/>
        </a:p>
      </dgm:t>
    </dgm:pt>
    <dgm:pt modelId="{25F1A57A-DBA9-4CF1-823E-896F9A573A2A}">
      <dgm:prSet phldrT="[Texto]" custT="1"/>
      <dgm:spPr/>
      <dgm:t>
        <a:bodyPr/>
        <a:lstStyle/>
        <a:p>
          <a:r>
            <a:rPr lang="pt-BR" sz="1600" dirty="0" smtClean="0"/>
            <a:t>Implementação e Implantação </a:t>
          </a:r>
          <a:endParaRPr lang="pt-BR" sz="1600" dirty="0"/>
        </a:p>
      </dgm:t>
    </dgm:pt>
    <dgm:pt modelId="{01307BBB-D815-4CAA-9FDA-5E73E50AA9DF}" type="parTrans" cxnId="{BE827E7E-787D-4E19-97BF-6D8AE6108024}">
      <dgm:prSet/>
      <dgm:spPr/>
      <dgm:t>
        <a:bodyPr/>
        <a:lstStyle/>
        <a:p>
          <a:endParaRPr lang="pt-BR"/>
        </a:p>
      </dgm:t>
    </dgm:pt>
    <dgm:pt modelId="{190B2819-0551-47B9-86D2-C08D61BF16D4}" type="sibTrans" cxnId="{BE827E7E-787D-4E19-97BF-6D8AE6108024}">
      <dgm:prSet/>
      <dgm:spPr/>
      <dgm:t>
        <a:bodyPr/>
        <a:lstStyle/>
        <a:p>
          <a:endParaRPr lang="pt-BR"/>
        </a:p>
      </dgm:t>
    </dgm:pt>
    <dgm:pt modelId="{FD0BE65A-4672-4D77-A00A-42A5BA958D39}">
      <dgm:prSet phldrT="[Texto]" custT="1"/>
      <dgm:spPr/>
      <dgm:t>
        <a:bodyPr/>
        <a:lstStyle/>
        <a:p>
          <a:r>
            <a:rPr lang="pt-BR" sz="1200" dirty="0" smtClean="0"/>
            <a:t>Elaboração de um novo PDI </a:t>
          </a:r>
        </a:p>
        <a:p>
          <a:r>
            <a:rPr lang="pt-BR" sz="1200" dirty="0" smtClean="0"/>
            <a:t>Gestão 2024-2028</a:t>
          </a:r>
          <a:endParaRPr lang="pt-BR" sz="1200" dirty="0"/>
        </a:p>
      </dgm:t>
    </dgm:pt>
    <dgm:pt modelId="{002E2020-F15F-4B11-A62C-DF731CC40E7F}" type="parTrans" cxnId="{F716FE3A-6B30-4F80-8DE4-36BB385E7579}">
      <dgm:prSet/>
      <dgm:spPr/>
      <dgm:t>
        <a:bodyPr/>
        <a:lstStyle/>
        <a:p>
          <a:endParaRPr lang="pt-BR"/>
        </a:p>
      </dgm:t>
    </dgm:pt>
    <dgm:pt modelId="{F1662B6E-A477-44ED-AAC6-C2A344EAB483}" type="sibTrans" cxnId="{F716FE3A-6B30-4F80-8DE4-36BB385E7579}">
      <dgm:prSet/>
      <dgm:spPr/>
      <dgm:t>
        <a:bodyPr/>
        <a:lstStyle/>
        <a:p>
          <a:endParaRPr lang="pt-BR"/>
        </a:p>
      </dgm:t>
    </dgm:pt>
    <dgm:pt modelId="{9E13B323-6BB9-4BC6-8C44-9AE43DAAB5FF}">
      <dgm:prSet custT="1"/>
      <dgm:spPr/>
      <dgm:t>
        <a:bodyPr/>
        <a:lstStyle/>
        <a:p>
          <a:r>
            <a:rPr lang="pt-BR" sz="1200" dirty="0" smtClean="0"/>
            <a:t>Seminário Temático e Sistematização da Minuta </a:t>
          </a:r>
          <a:endParaRPr lang="pt-BR" sz="1200" dirty="0"/>
        </a:p>
      </dgm:t>
    </dgm:pt>
    <dgm:pt modelId="{A3A2EB79-D9F4-4B4C-BB73-9E07F8E3F626}" type="parTrans" cxnId="{52B2EACD-F580-401E-8584-F469F0871F6B}">
      <dgm:prSet/>
      <dgm:spPr/>
      <dgm:t>
        <a:bodyPr/>
        <a:lstStyle/>
        <a:p>
          <a:endParaRPr lang="pt-BR"/>
        </a:p>
      </dgm:t>
    </dgm:pt>
    <dgm:pt modelId="{1BCAB00C-04E4-4414-8480-6D8770E92C0C}" type="sibTrans" cxnId="{52B2EACD-F580-401E-8584-F469F0871F6B}">
      <dgm:prSet/>
      <dgm:spPr/>
      <dgm:t>
        <a:bodyPr/>
        <a:lstStyle/>
        <a:p>
          <a:endParaRPr lang="pt-BR"/>
        </a:p>
      </dgm:t>
    </dgm:pt>
    <dgm:pt modelId="{7AE15DE3-3726-4FA5-80DE-88E470BA1A52}">
      <dgm:prSet phldrT="[Texto]" custT="1"/>
      <dgm:spPr/>
      <dgm:t>
        <a:bodyPr/>
        <a:lstStyle/>
        <a:p>
          <a:r>
            <a:rPr lang="pt-BR" sz="1200" dirty="0" smtClean="0"/>
            <a:t>Realização</a:t>
          </a:r>
        </a:p>
        <a:p>
          <a:r>
            <a:rPr lang="pt-BR" sz="1200" dirty="0" smtClean="0"/>
            <a:t> de Reuniões </a:t>
          </a:r>
        </a:p>
        <a:p>
          <a:r>
            <a:rPr lang="pt-BR" sz="1200" dirty="0" smtClean="0"/>
            <a:t>Comissão Executiva e </a:t>
          </a:r>
          <a:r>
            <a:rPr lang="pt-BR" sz="1200" dirty="0" err="1" smtClean="0"/>
            <a:t>GTs</a:t>
          </a:r>
          <a:r>
            <a:rPr lang="pt-BR" sz="1200" dirty="0" smtClean="0"/>
            <a:t> </a:t>
          </a:r>
          <a:endParaRPr lang="pt-BR" sz="1200" dirty="0"/>
        </a:p>
      </dgm:t>
    </dgm:pt>
    <dgm:pt modelId="{89E1289F-6A1A-4208-92F0-2AF08BB7E9B1}" type="parTrans" cxnId="{D8DFC593-7E87-4130-B986-AC0B7C915BA2}">
      <dgm:prSet/>
      <dgm:spPr/>
      <dgm:t>
        <a:bodyPr/>
        <a:lstStyle/>
        <a:p>
          <a:endParaRPr lang="pt-BR"/>
        </a:p>
      </dgm:t>
    </dgm:pt>
    <dgm:pt modelId="{60474CBA-C3C1-492F-92BA-D6C2A414EC99}" type="sibTrans" cxnId="{D8DFC593-7E87-4130-B986-AC0B7C915BA2}">
      <dgm:prSet/>
      <dgm:spPr/>
      <dgm:t>
        <a:bodyPr/>
        <a:lstStyle/>
        <a:p>
          <a:endParaRPr lang="pt-BR"/>
        </a:p>
      </dgm:t>
    </dgm:pt>
    <dgm:pt modelId="{3118ADE5-E14F-4DED-BB12-6FFA35690F32}">
      <dgm:prSet custT="1"/>
      <dgm:spPr/>
      <dgm:t>
        <a:bodyPr/>
        <a:lstStyle/>
        <a:p>
          <a:r>
            <a:rPr lang="pt-BR" sz="1200" dirty="0" smtClean="0"/>
            <a:t>Seminário Temático </a:t>
          </a:r>
          <a:endParaRPr lang="pt-BR" sz="1200" dirty="0"/>
        </a:p>
      </dgm:t>
    </dgm:pt>
    <dgm:pt modelId="{AC191E57-7A32-4342-A5FF-63FFF19F0D97}" type="parTrans" cxnId="{DC56E830-A7CB-4176-B691-3994AA08F326}">
      <dgm:prSet/>
      <dgm:spPr/>
      <dgm:t>
        <a:bodyPr/>
        <a:lstStyle/>
        <a:p>
          <a:endParaRPr lang="pt-BR"/>
        </a:p>
      </dgm:t>
    </dgm:pt>
    <dgm:pt modelId="{EBC96801-9DED-48CD-8693-7535EC7065CA}" type="sibTrans" cxnId="{DC56E830-A7CB-4176-B691-3994AA08F326}">
      <dgm:prSet/>
      <dgm:spPr/>
      <dgm:t>
        <a:bodyPr/>
        <a:lstStyle/>
        <a:p>
          <a:endParaRPr lang="pt-BR"/>
        </a:p>
      </dgm:t>
    </dgm:pt>
    <dgm:pt modelId="{194D964F-7C29-471D-A650-D6E81A673B55}">
      <dgm:prSet custT="1"/>
      <dgm:spPr/>
      <dgm:t>
        <a:bodyPr/>
        <a:lstStyle/>
        <a:p>
          <a:r>
            <a:rPr lang="pt-BR" sz="1200" dirty="0" smtClean="0"/>
            <a:t>Sistematização da Minuta do PDI </a:t>
          </a:r>
          <a:endParaRPr lang="pt-BR" sz="1200" dirty="0"/>
        </a:p>
      </dgm:t>
    </dgm:pt>
    <dgm:pt modelId="{08D109E7-8B47-432E-8EB5-6CCA713FBEA1}" type="parTrans" cxnId="{0E97BF0B-09A9-426A-A5C0-8BA53426C711}">
      <dgm:prSet/>
      <dgm:spPr/>
      <dgm:t>
        <a:bodyPr/>
        <a:lstStyle/>
        <a:p>
          <a:endParaRPr lang="pt-BR"/>
        </a:p>
      </dgm:t>
    </dgm:pt>
    <dgm:pt modelId="{E04A0911-D48F-48C0-9CCE-DAB78C9A04B0}" type="sibTrans" cxnId="{0E97BF0B-09A9-426A-A5C0-8BA53426C711}">
      <dgm:prSet/>
      <dgm:spPr/>
      <dgm:t>
        <a:bodyPr/>
        <a:lstStyle/>
        <a:p>
          <a:endParaRPr lang="pt-BR"/>
        </a:p>
      </dgm:t>
    </dgm:pt>
    <dgm:pt modelId="{D67C304D-18DE-4A29-8A9F-BFA8BD0CA5C2}">
      <dgm:prSet custT="1"/>
      <dgm:spPr/>
      <dgm:t>
        <a:bodyPr/>
        <a:lstStyle/>
        <a:p>
          <a:r>
            <a:rPr lang="pt-BR" sz="1200" dirty="0" smtClean="0"/>
            <a:t>Elaboração das Minutas por Eixos Temáticos </a:t>
          </a:r>
          <a:endParaRPr lang="pt-BR" sz="1200" dirty="0"/>
        </a:p>
      </dgm:t>
    </dgm:pt>
    <dgm:pt modelId="{78A3E699-2C9D-4A24-8169-0D3EC9D1105D}" type="parTrans" cxnId="{F7EAD93F-8573-465B-BDFE-FA5243C984CF}">
      <dgm:prSet/>
      <dgm:spPr/>
      <dgm:t>
        <a:bodyPr/>
        <a:lstStyle/>
        <a:p>
          <a:endParaRPr lang="pt-BR"/>
        </a:p>
      </dgm:t>
    </dgm:pt>
    <dgm:pt modelId="{E92C6624-0266-4D9B-BC6C-F9DEF15B5351}" type="sibTrans" cxnId="{F7EAD93F-8573-465B-BDFE-FA5243C984CF}">
      <dgm:prSet/>
      <dgm:spPr/>
      <dgm:t>
        <a:bodyPr/>
        <a:lstStyle/>
        <a:p>
          <a:endParaRPr lang="pt-BR"/>
        </a:p>
      </dgm:t>
    </dgm:pt>
    <dgm:pt modelId="{70A1658B-1A83-4D0E-83FC-5AEBAB9791F1}">
      <dgm:prSet phldrT="[Texto]" custT="1"/>
      <dgm:spPr/>
      <dgm:t>
        <a:bodyPr/>
        <a:lstStyle/>
        <a:p>
          <a:r>
            <a:rPr lang="pt-BR" sz="1200" dirty="0" smtClean="0"/>
            <a:t>Composição da Comissão Executiva</a:t>
          </a:r>
        </a:p>
      </dgm:t>
    </dgm:pt>
    <dgm:pt modelId="{0E93219A-FED1-4966-9708-EC4895B36F83}" type="parTrans" cxnId="{DF7F027B-D381-4FAF-AB66-D4D5CA9A44A7}">
      <dgm:prSet/>
      <dgm:spPr/>
      <dgm:t>
        <a:bodyPr/>
        <a:lstStyle/>
        <a:p>
          <a:endParaRPr lang="pt-BR"/>
        </a:p>
      </dgm:t>
    </dgm:pt>
    <dgm:pt modelId="{B6E177D3-BB6D-4F77-8835-EB5B0B1A4A86}" type="sibTrans" cxnId="{DF7F027B-D381-4FAF-AB66-D4D5CA9A44A7}">
      <dgm:prSet/>
      <dgm:spPr/>
      <dgm:t>
        <a:bodyPr/>
        <a:lstStyle/>
        <a:p>
          <a:endParaRPr lang="pt-BR"/>
        </a:p>
      </dgm:t>
    </dgm:pt>
    <dgm:pt modelId="{692C1EAA-B5F4-4DE8-A4D9-FA426C15C70F}">
      <dgm:prSet custT="1"/>
      <dgm:spPr/>
      <dgm:t>
        <a:bodyPr/>
        <a:lstStyle/>
        <a:p>
          <a:r>
            <a:rPr lang="pt-BR" sz="1200" dirty="0" smtClean="0"/>
            <a:t>Composição dos GTS</a:t>
          </a:r>
          <a:endParaRPr lang="pt-BR" sz="1200" dirty="0"/>
        </a:p>
      </dgm:t>
    </dgm:pt>
    <dgm:pt modelId="{29D5C8B1-FF26-46A2-8F87-9FD33E930CBB}" type="parTrans" cxnId="{9C620097-6B80-4932-A8D3-259A7A66276E}">
      <dgm:prSet/>
      <dgm:spPr/>
      <dgm:t>
        <a:bodyPr/>
        <a:lstStyle/>
        <a:p>
          <a:endParaRPr lang="pt-BR"/>
        </a:p>
      </dgm:t>
    </dgm:pt>
    <dgm:pt modelId="{AE158BCA-BF09-48E6-9BCF-200B0E5031EC}" type="sibTrans" cxnId="{9C620097-6B80-4932-A8D3-259A7A66276E}">
      <dgm:prSet/>
      <dgm:spPr/>
      <dgm:t>
        <a:bodyPr/>
        <a:lstStyle/>
        <a:p>
          <a:endParaRPr lang="pt-BR"/>
        </a:p>
      </dgm:t>
    </dgm:pt>
    <dgm:pt modelId="{9DE162E3-CF5A-4D7F-9621-658ADE11BAF1}">
      <dgm:prSet custT="1"/>
      <dgm:spPr/>
      <dgm:t>
        <a:bodyPr/>
        <a:lstStyle/>
        <a:p>
          <a:r>
            <a:rPr lang="pt-BR" sz="1200" dirty="0" smtClean="0">
              <a:solidFill>
                <a:schemeClr val="tx1"/>
              </a:solidFill>
            </a:rPr>
            <a:t>Apresentação da Metodologia ao CONSU</a:t>
          </a:r>
          <a:endParaRPr lang="pt-BR" sz="1200" dirty="0">
            <a:solidFill>
              <a:schemeClr val="tx1"/>
            </a:solidFill>
          </a:endParaRPr>
        </a:p>
      </dgm:t>
    </dgm:pt>
    <dgm:pt modelId="{C6373003-ED34-43D8-983B-45154D4C9C50}" type="parTrans" cxnId="{4FC75DB1-6C1B-41A9-A5D3-6CFA2D9D134D}">
      <dgm:prSet/>
      <dgm:spPr/>
      <dgm:t>
        <a:bodyPr/>
        <a:lstStyle/>
        <a:p>
          <a:endParaRPr lang="pt-BR"/>
        </a:p>
      </dgm:t>
    </dgm:pt>
    <dgm:pt modelId="{CF7930A1-CE49-4BE7-A94C-7510F2DED2DF}" type="sibTrans" cxnId="{4FC75DB1-6C1B-41A9-A5D3-6CFA2D9D134D}">
      <dgm:prSet/>
      <dgm:spPr/>
      <dgm:t>
        <a:bodyPr/>
        <a:lstStyle/>
        <a:p>
          <a:endParaRPr lang="pt-BR"/>
        </a:p>
      </dgm:t>
    </dgm:pt>
    <dgm:pt modelId="{BB49DA08-6187-4F4F-8006-D777E58BA3AA}">
      <dgm:prSet/>
      <dgm:spPr/>
      <dgm:t>
        <a:bodyPr/>
        <a:lstStyle/>
        <a:p>
          <a:r>
            <a:rPr lang="pt-BR" dirty="0" smtClean="0"/>
            <a:t>Monitoramento e Avaliação </a:t>
          </a:r>
          <a:endParaRPr lang="pt-BR" dirty="0"/>
        </a:p>
      </dgm:t>
    </dgm:pt>
    <dgm:pt modelId="{D1568B22-F055-42D5-B222-60B86C901722}" type="parTrans" cxnId="{3FF22745-A266-4F9B-9F05-DEE0A80E8665}">
      <dgm:prSet/>
      <dgm:spPr/>
      <dgm:t>
        <a:bodyPr/>
        <a:lstStyle/>
        <a:p>
          <a:endParaRPr lang="pt-BR"/>
        </a:p>
      </dgm:t>
    </dgm:pt>
    <dgm:pt modelId="{DA4DB41B-1F32-42CA-8267-E6079E640278}" type="sibTrans" cxnId="{3FF22745-A266-4F9B-9F05-DEE0A80E8665}">
      <dgm:prSet/>
      <dgm:spPr/>
      <dgm:t>
        <a:bodyPr/>
        <a:lstStyle/>
        <a:p>
          <a:endParaRPr lang="pt-BR"/>
        </a:p>
      </dgm:t>
    </dgm:pt>
    <dgm:pt modelId="{6AA63148-4B56-4DC5-8D53-8184F8C4459B}">
      <dgm:prSet/>
      <dgm:spPr/>
      <dgm:t>
        <a:bodyPr/>
        <a:lstStyle/>
        <a:p>
          <a:r>
            <a:rPr lang="pt-BR" smtClean="0"/>
            <a:t>Levantamento do Contexto Atual da UESB </a:t>
          </a:r>
          <a:endParaRPr lang="pt-BR" dirty="0"/>
        </a:p>
      </dgm:t>
    </dgm:pt>
    <dgm:pt modelId="{DDACC30D-3896-4FF6-8FF4-2C76B628EB40}" type="parTrans" cxnId="{DDBF3862-1AC6-4A78-AAE8-E3D3A6F1A207}">
      <dgm:prSet/>
      <dgm:spPr/>
      <dgm:t>
        <a:bodyPr/>
        <a:lstStyle/>
        <a:p>
          <a:endParaRPr lang="pt-BR"/>
        </a:p>
      </dgm:t>
    </dgm:pt>
    <dgm:pt modelId="{2E1497BC-39B1-4B20-8388-531C9D5B05EB}" type="sibTrans" cxnId="{DDBF3862-1AC6-4A78-AAE8-E3D3A6F1A207}">
      <dgm:prSet/>
      <dgm:spPr/>
      <dgm:t>
        <a:bodyPr/>
        <a:lstStyle/>
        <a:p>
          <a:endParaRPr lang="pt-BR"/>
        </a:p>
      </dgm:t>
    </dgm:pt>
    <dgm:pt modelId="{8D5A0BCF-E93C-43D0-B078-5EEF0B90BCED}" type="pres">
      <dgm:prSet presAssocID="{E3AF9181-1CC4-4863-8817-EE2994342D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62A7745-0CBA-472F-B3DB-524B875679CD}" type="pres">
      <dgm:prSet presAssocID="{E3AF9181-1CC4-4863-8817-EE2994342D2F}" presName="cycle" presStyleCnt="0"/>
      <dgm:spPr/>
    </dgm:pt>
    <dgm:pt modelId="{229F3E0A-C043-45FC-931F-41E38EDCB630}" type="pres">
      <dgm:prSet presAssocID="{70A1658B-1A83-4D0E-83FC-5AEBAB9791F1}" presName="nodeFirstNode" presStyleLbl="node1" presStyleIdx="0" presStyleCnt="15" custScaleX="137763" custScaleY="143521" custRadScaleRad="96914" custRadScaleInc="305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4080FD-4E77-49B5-AC1D-0202AF21DC5E}" type="pres">
      <dgm:prSet presAssocID="{B6E177D3-BB6D-4F77-8835-EB5B0B1A4A86}" presName="sibTransFirstNode" presStyleLbl="bgShp" presStyleIdx="0" presStyleCnt="1"/>
      <dgm:spPr/>
      <dgm:t>
        <a:bodyPr/>
        <a:lstStyle/>
        <a:p>
          <a:endParaRPr lang="pt-BR"/>
        </a:p>
      </dgm:t>
    </dgm:pt>
    <dgm:pt modelId="{F70F0265-CC8D-41E6-AEBA-44AE32AAE2F2}" type="pres">
      <dgm:prSet presAssocID="{9DE162E3-CF5A-4D7F-9621-658ADE11BAF1}" presName="nodeFollowingNodes" presStyleLbl="node1" presStyleIdx="1" presStyleCnt="15" custScaleX="146821" custRadScaleRad="116049" custRadScaleInc="813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2E94F7-DD7C-4102-8DCB-A84790FD2272}" type="pres">
      <dgm:prSet presAssocID="{692C1EAA-B5F4-4DE8-A4D9-FA426C15C70F}" presName="nodeFollowingNodes" presStyleLbl="node1" presStyleIdx="2" presStyleCnt="15" custScaleX="143856" custRadScaleRad="117092" custRadScaleInc="529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145A93-78A6-4406-BF0C-52D93A4E758F}" type="pres">
      <dgm:prSet presAssocID="{6AA63148-4B56-4DC5-8D53-8184F8C4459B}" presName="nodeFollowingNodes" presStyleLbl="node1" presStyleIdx="3" presStyleCnt="15" custScaleX="181078" custRadScaleRad="107531" custRadScaleInc="1725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286D5A-58A7-40BA-AB7E-AFA9D6C94CAA}" type="pres">
      <dgm:prSet presAssocID="{D67C304D-18DE-4A29-8A9F-BFA8BD0CA5C2}" presName="nodeFollowingNodes" presStyleLbl="node1" presStyleIdx="4" presStyleCnt="15" custScaleX="157950" custScaleY="124091" custRadScaleRad="110404" custRadScaleInc="-1402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68B02A-65D7-4460-9D02-81FB506119E9}" type="pres">
      <dgm:prSet presAssocID="{3118ADE5-E14F-4DED-BB12-6FFA35690F32}" presName="nodeFollowingNodes" presStyleLbl="node1" presStyleIdx="5" presStyleCnt="15" custScaleX="154784" custScaleY="122016" custRadScaleRad="114639" custRadScaleInc="-372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2F15DB-EFCD-4004-8E3F-172AE94E4414}" type="pres">
      <dgm:prSet presAssocID="{7AE15DE3-3726-4FA5-80DE-88E470BA1A52}" presName="nodeFollowingNodes" presStyleLbl="node1" presStyleIdx="6" presStyleCnt="15" custScaleX="168051" custScaleY="146895" custLinFactNeighborX="-2784" custLinFactNeighborY="-1118" custRadScaleRad="124957" custRadScaleInc="-773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92C082-9AB8-4B78-8489-63BD7C4952FE}" type="pres">
      <dgm:prSet presAssocID="{194D964F-7C29-471D-A650-D6E81A673B55}" presName="nodeFollowingNodes" presStyleLbl="node1" presStyleIdx="7" presStyleCnt="15" custScaleX="142857" custScaleY="124979" custRadScaleRad="103789" custRadScaleInc="-526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0F1E21-3130-470B-8EE4-C29B576573A1}" type="pres">
      <dgm:prSet presAssocID="{D308D372-CF42-4D68-95CA-C1754FE0EBE9}" presName="nodeFollowingNodes" presStyleLbl="node1" presStyleIdx="8" presStyleCnt="15" custScaleX="112990" custScaleY="134369" custRadScaleRad="93699" custRadScaleInc="-285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671E72-D3A1-44A2-BA8C-957E0498F974}" type="pres">
      <dgm:prSet presAssocID="{9E13B323-6BB9-4BC6-8C44-9AE43DAAB5FF}" presName="nodeFollowingNodes" presStyleLbl="node1" presStyleIdx="9" presStyleCnt="15" custScaleX="136773" custScaleY="100258" custRadScaleRad="101840" custRadScaleInc="145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0E99AA-E720-4CF7-B4DE-6507AA2FA614}" type="pres">
      <dgm:prSet presAssocID="{6150249A-D530-49AD-A4B2-9254461CB2EF}" presName="nodeFollowingNodes" presStyleLbl="node1" presStyleIdx="10" presStyleCnt="15" custScaleX="14285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9D8098-7104-4C09-8D61-118B0A8C486B}" type="pres">
      <dgm:prSet presAssocID="{3840CA3D-2D14-4555-9E10-A05BC346BFDE}" presName="nodeFollowingNodes" presStyleLbl="node1" presStyleIdx="11" presStyleCnt="15" custScaleX="142857" custScaleY="1767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6BD063-ECAD-4A66-B1EF-06FAF4A820D2}" type="pres">
      <dgm:prSet presAssocID="{25F1A57A-DBA9-4CF1-823E-896F9A573A2A}" presName="nodeFollowingNodes" presStyleLbl="node1" presStyleIdx="12" presStyleCnt="15" custScaleX="162240" custScaleY="128116" custRadScaleRad="98015" custRadScaleInc="-477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CA2B79-B9DA-47B0-A218-5023D2208F99}" type="pres">
      <dgm:prSet presAssocID="{BB49DA08-6187-4F4F-8006-D777E58BA3AA}" presName="nodeFollowingNodes" presStyleLbl="node1" presStyleIdx="13" presStyleCnt="15" custScaleX="157026" custRadScaleRad="103244" custRadScaleInc="-3087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0117B4-54F3-462C-99E9-88061CAB79B2}" type="pres">
      <dgm:prSet presAssocID="{FD0BE65A-4672-4D77-A00A-42A5BA958D39}" presName="nodeFollowingNodes" presStyleLbl="node1" presStyleIdx="14" presStyleCnt="15" custScaleX="130970" custRadScaleRad="102789" custRadScaleInc="-190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CAA5A4A-A907-44A9-BB30-4C1BFF4D8D15}" srcId="{E3AF9181-1CC4-4863-8817-EE2994342D2F}" destId="{3840CA3D-2D14-4555-9E10-A05BC346BFDE}" srcOrd="11" destOrd="0" parTransId="{F802B507-D147-4C47-878D-36D09D96024D}" sibTransId="{4156D947-EB2D-43A4-99A9-FA5F2133ADFF}"/>
    <dgm:cxn modelId="{B95AE63B-29C4-4BFD-B35E-CC89C4E9D79F}" type="presOf" srcId="{3840CA3D-2D14-4555-9E10-A05BC346BFDE}" destId="{5F9D8098-7104-4C09-8D61-118B0A8C486B}" srcOrd="0" destOrd="0" presId="urn:microsoft.com/office/officeart/2005/8/layout/cycle3"/>
    <dgm:cxn modelId="{52B2EACD-F580-401E-8584-F469F0871F6B}" srcId="{E3AF9181-1CC4-4863-8817-EE2994342D2F}" destId="{9E13B323-6BB9-4BC6-8C44-9AE43DAAB5FF}" srcOrd="9" destOrd="0" parTransId="{A3A2EB79-D9F4-4B4C-BB73-9E07F8E3F626}" sibTransId="{1BCAB00C-04E4-4414-8480-6D8770E92C0C}"/>
    <dgm:cxn modelId="{C72265D3-19C5-4C20-87C9-91DB93AF5D66}" type="presOf" srcId="{25F1A57A-DBA9-4CF1-823E-896F9A573A2A}" destId="{796BD063-ECAD-4A66-B1EF-06FAF4A820D2}" srcOrd="0" destOrd="0" presId="urn:microsoft.com/office/officeart/2005/8/layout/cycle3"/>
    <dgm:cxn modelId="{379DDBD2-CF14-4B27-A7C6-ADEBF40FB419}" type="presOf" srcId="{BB49DA08-6187-4F4F-8006-D777E58BA3AA}" destId="{ABCA2B79-B9DA-47B0-A218-5023D2208F99}" srcOrd="0" destOrd="0" presId="urn:microsoft.com/office/officeart/2005/8/layout/cycle3"/>
    <dgm:cxn modelId="{B27D2D5D-A7D7-4A51-958A-00A4F2A1155D}" type="presOf" srcId="{E3AF9181-1CC4-4863-8817-EE2994342D2F}" destId="{8D5A0BCF-E93C-43D0-B078-5EEF0B90BCED}" srcOrd="0" destOrd="0" presId="urn:microsoft.com/office/officeart/2005/8/layout/cycle3"/>
    <dgm:cxn modelId="{D8DFC593-7E87-4130-B986-AC0B7C915BA2}" srcId="{E3AF9181-1CC4-4863-8817-EE2994342D2F}" destId="{7AE15DE3-3726-4FA5-80DE-88E470BA1A52}" srcOrd="6" destOrd="0" parTransId="{89E1289F-6A1A-4208-92F0-2AF08BB7E9B1}" sibTransId="{60474CBA-C3C1-492F-92BA-D6C2A414EC99}"/>
    <dgm:cxn modelId="{B0FD33D0-C6CE-47C0-A640-0690BB1FEF66}" type="presOf" srcId="{194D964F-7C29-471D-A650-D6E81A673B55}" destId="{7392C082-9AB8-4B78-8489-63BD7C4952FE}" srcOrd="0" destOrd="0" presId="urn:microsoft.com/office/officeart/2005/8/layout/cycle3"/>
    <dgm:cxn modelId="{3FF22745-A266-4F9B-9F05-DEE0A80E8665}" srcId="{E3AF9181-1CC4-4863-8817-EE2994342D2F}" destId="{BB49DA08-6187-4F4F-8006-D777E58BA3AA}" srcOrd="13" destOrd="0" parTransId="{D1568B22-F055-42D5-B222-60B86C901722}" sibTransId="{DA4DB41B-1F32-42CA-8267-E6079E640278}"/>
    <dgm:cxn modelId="{22D6B84B-8DB8-43A8-A7B9-8590D7A5BBE3}" type="presOf" srcId="{3118ADE5-E14F-4DED-BB12-6FFA35690F32}" destId="{BB68B02A-65D7-4460-9D02-81FB506119E9}" srcOrd="0" destOrd="0" presId="urn:microsoft.com/office/officeart/2005/8/layout/cycle3"/>
    <dgm:cxn modelId="{485B979D-E347-4DB6-AD07-C611BE43D410}" srcId="{E3AF9181-1CC4-4863-8817-EE2994342D2F}" destId="{6150249A-D530-49AD-A4B2-9254461CB2EF}" srcOrd="10" destOrd="0" parTransId="{53AF81BC-FE0F-40DE-9B68-6F96649211F3}" sibTransId="{EB709B09-6D76-437C-9273-FD9FC6E22641}"/>
    <dgm:cxn modelId="{F716FE3A-6B30-4F80-8DE4-36BB385E7579}" srcId="{E3AF9181-1CC4-4863-8817-EE2994342D2F}" destId="{FD0BE65A-4672-4D77-A00A-42A5BA958D39}" srcOrd="14" destOrd="0" parTransId="{002E2020-F15F-4B11-A62C-DF731CC40E7F}" sibTransId="{F1662B6E-A477-44ED-AAC6-C2A344EAB483}"/>
    <dgm:cxn modelId="{3124C878-4835-4DBD-8B7B-57031502F304}" type="presOf" srcId="{692C1EAA-B5F4-4DE8-A4D9-FA426C15C70F}" destId="{C42E94F7-DD7C-4102-8DCB-A84790FD2272}" srcOrd="0" destOrd="0" presId="urn:microsoft.com/office/officeart/2005/8/layout/cycle3"/>
    <dgm:cxn modelId="{0EE5A8B6-F0DC-4ECD-904B-AF0190879B1F}" type="presOf" srcId="{7AE15DE3-3726-4FA5-80DE-88E470BA1A52}" destId="{A52F15DB-EFCD-4004-8E3F-172AE94E4414}" srcOrd="0" destOrd="0" presId="urn:microsoft.com/office/officeart/2005/8/layout/cycle3"/>
    <dgm:cxn modelId="{0BF754DE-77B0-4B0E-980F-540724667104}" type="presOf" srcId="{D67C304D-18DE-4A29-8A9F-BFA8BD0CA5C2}" destId="{32286D5A-58A7-40BA-AB7E-AFA9D6C94CAA}" srcOrd="0" destOrd="0" presId="urn:microsoft.com/office/officeart/2005/8/layout/cycle3"/>
    <dgm:cxn modelId="{DF7F027B-D381-4FAF-AB66-D4D5CA9A44A7}" srcId="{E3AF9181-1CC4-4863-8817-EE2994342D2F}" destId="{70A1658B-1A83-4D0E-83FC-5AEBAB9791F1}" srcOrd="0" destOrd="0" parTransId="{0E93219A-FED1-4966-9708-EC4895B36F83}" sibTransId="{B6E177D3-BB6D-4F77-8835-EB5B0B1A4A86}"/>
    <dgm:cxn modelId="{AA37B99F-A2EA-44F2-B1D3-01305F41A83B}" type="presOf" srcId="{FD0BE65A-4672-4D77-A00A-42A5BA958D39}" destId="{F40117B4-54F3-462C-99E9-88061CAB79B2}" srcOrd="0" destOrd="0" presId="urn:microsoft.com/office/officeart/2005/8/layout/cycle3"/>
    <dgm:cxn modelId="{1344FB05-1382-4B04-980E-E53DF5617A04}" srcId="{E3AF9181-1CC4-4863-8817-EE2994342D2F}" destId="{D308D372-CF42-4D68-95CA-C1754FE0EBE9}" srcOrd="8" destOrd="0" parTransId="{372BC1D0-947C-4600-A96E-252AF37CD23E}" sibTransId="{8572AB23-9F6A-4BEE-A6E7-36E06F5165EE}"/>
    <dgm:cxn modelId="{DC56E830-A7CB-4176-B691-3994AA08F326}" srcId="{E3AF9181-1CC4-4863-8817-EE2994342D2F}" destId="{3118ADE5-E14F-4DED-BB12-6FFA35690F32}" srcOrd="5" destOrd="0" parTransId="{AC191E57-7A32-4342-A5FF-63FFF19F0D97}" sibTransId="{EBC96801-9DED-48CD-8693-7535EC7065CA}"/>
    <dgm:cxn modelId="{136C16DE-D3BA-4D40-B631-F7372F0242E6}" type="presOf" srcId="{D308D372-CF42-4D68-95CA-C1754FE0EBE9}" destId="{820F1E21-3130-470B-8EE4-C29B576573A1}" srcOrd="0" destOrd="0" presId="urn:microsoft.com/office/officeart/2005/8/layout/cycle3"/>
    <dgm:cxn modelId="{44367DD7-AC63-4FAA-AB0C-DD750A0EE57D}" type="presOf" srcId="{6AA63148-4B56-4DC5-8D53-8184F8C4459B}" destId="{64145A93-78A6-4406-BF0C-52D93A4E758F}" srcOrd="0" destOrd="0" presId="urn:microsoft.com/office/officeart/2005/8/layout/cycle3"/>
    <dgm:cxn modelId="{0E97BF0B-09A9-426A-A5C0-8BA53426C711}" srcId="{E3AF9181-1CC4-4863-8817-EE2994342D2F}" destId="{194D964F-7C29-471D-A650-D6E81A673B55}" srcOrd="7" destOrd="0" parTransId="{08D109E7-8B47-432E-8EB5-6CCA713FBEA1}" sibTransId="{E04A0911-D48F-48C0-9CCE-DAB78C9A04B0}"/>
    <dgm:cxn modelId="{0A2DB80B-1727-4D89-B1CF-ADD142EB7BE6}" type="presOf" srcId="{9DE162E3-CF5A-4D7F-9621-658ADE11BAF1}" destId="{F70F0265-CC8D-41E6-AEBA-44AE32AAE2F2}" srcOrd="0" destOrd="0" presId="urn:microsoft.com/office/officeart/2005/8/layout/cycle3"/>
    <dgm:cxn modelId="{9C620097-6B80-4932-A8D3-259A7A66276E}" srcId="{E3AF9181-1CC4-4863-8817-EE2994342D2F}" destId="{692C1EAA-B5F4-4DE8-A4D9-FA426C15C70F}" srcOrd="2" destOrd="0" parTransId="{29D5C8B1-FF26-46A2-8F87-9FD33E930CBB}" sibTransId="{AE158BCA-BF09-48E6-9BCF-200B0E5031EC}"/>
    <dgm:cxn modelId="{4FC75DB1-6C1B-41A9-A5D3-6CFA2D9D134D}" srcId="{E3AF9181-1CC4-4863-8817-EE2994342D2F}" destId="{9DE162E3-CF5A-4D7F-9621-658ADE11BAF1}" srcOrd="1" destOrd="0" parTransId="{C6373003-ED34-43D8-983B-45154D4C9C50}" sibTransId="{CF7930A1-CE49-4BE7-A94C-7510F2DED2DF}"/>
    <dgm:cxn modelId="{B31F300D-7F1D-43F6-8768-5E3F80A81078}" type="presOf" srcId="{6150249A-D530-49AD-A4B2-9254461CB2EF}" destId="{350E99AA-E720-4CF7-B4DE-6507AA2FA614}" srcOrd="0" destOrd="0" presId="urn:microsoft.com/office/officeart/2005/8/layout/cycle3"/>
    <dgm:cxn modelId="{BE827E7E-787D-4E19-97BF-6D8AE6108024}" srcId="{E3AF9181-1CC4-4863-8817-EE2994342D2F}" destId="{25F1A57A-DBA9-4CF1-823E-896F9A573A2A}" srcOrd="12" destOrd="0" parTransId="{01307BBB-D815-4CAA-9FDA-5E73E50AA9DF}" sibTransId="{190B2819-0551-47B9-86D2-C08D61BF16D4}"/>
    <dgm:cxn modelId="{470AE889-161E-4BC2-9D8A-2F4F0EA30D97}" type="presOf" srcId="{9E13B323-6BB9-4BC6-8C44-9AE43DAAB5FF}" destId="{58671E72-D3A1-44A2-BA8C-957E0498F974}" srcOrd="0" destOrd="0" presId="urn:microsoft.com/office/officeart/2005/8/layout/cycle3"/>
    <dgm:cxn modelId="{1C8A401C-2640-43B2-ABD2-78B6774F6B0A}" type="presOf" srcId="{70A1658B-1A83-4D0E-83FC-5AEBAB9791F1}" destId="{229F3E0A-C043-45FC-931F-41E38EDCB630}" srcOrd="0" destOrd="0" presId="urn:microsoft.com/office/officeart/2005/8/layout/cycle3"/>
    <dgm:cxn modelId="{DDBF3862-1AC6-4A78-AAE8-E3D3A6F1A207}" srcId="{E3AF9181-1CC4-4863-8817-EE2994342D2F}" destId="{6AA63148-4B56-4DC5-8D53-8184F8C4459B}" srcOrd="3" destOrd="0" parTransId="{DDACC30D-3896-4FF6-8FF4-2C76B628EB40}" sibTransId="{2E1497BC-39B1-4B20-8388-531C9D5B05EB}"/>
    <dgm:cxn modelId="{E9B0FF34-D4B4-4EBA-905B-963B3744DDC9}" type="presOf" srcId="{B6E177D3-BB6D-4F77-8835-EB5B0B1A4A86}" destId="{684080FD-4E77-49B5-AC1D-0202AF21DC5E}" srcOrd="0" destOrd="0" presId="urn:microsoft.com/office/officeart/2005/8/layout/cycle3"/>
    <dgm:cxn modelId="{F7EAD93F-8573-465B-BDFE-FA5243C984CF}" srcId="{E3AF9181-1CC4-4863-8817-EE2994342D2F}" destId="{D67C304D-18DE-4A29-8A9F-BFA8BD0CA5C2}" srcOrd="4" destOrd="0" parTransId="{78A3E699-2C9D-4A24-8169-0D3EC9D1105D}" sibTransId="{E92C6624-0266-4D9B-BC6C-F9DEF15B5351}"/>
    <dgm:cxn modelId="{81DFAD21-2492-4CF5-92AE-8BDC1F4D1321}" type="presParOf" srcId="{8D5A0BCF-E93C-43D0-B078-5EEF0B90BCED}" destId="{362A7745-0CBA-472F-B3DB-524B875679CD}" srcOrd="0" destOrd="0" presId="urn:microsoft.com/office/officeart/2005/8/layout/cycle3"/>
    <dgm:cxn modelId="{6E5B3461-D10C-4595-A4B9-90418A0F0FA8}" type="presParOf" srcId="{362A7745-0CBA-472F-B3DB-524B875679CD}" destId="{229F3E0A-C043-45FC-931F-41E38EDCB630}" srcOrd="0" destOrd="0" presId="urn:microsoft.com/office/officeart/2005/8/layout/cycle3"/>
    <dgm:cxn modelId="{92080754-997B-416F-9911-61A7284113BE}" type="presParOf" srcId="{362A7745-0CBA-472F-B3DB-524B875679CD}" destId="{684080FD-4E77-49B5-AC1D-0202AF21DC5E}" srcOrd="1" destOrd="0" presId="urn:microsoft.com/office/officeart/2005/8/layout/cycle3"/>
    <dgm:cxn modelId="{88C677B8-6C91-41E5-A3FC-C30B8E57D1FE}" type="presParOf" srcId="{362A7745-0CBA-472F-B3DB-524B875679CD}" destId="{F70F0265-CC8D-41E6-AEBA-44AE32AAE2F2}" srcOrd="2" destOrd="0" presId="urn:microsoft.com/office/officeart/2005/8/layout/cycle3"/>
    <dgm:cxn modelId="{A4B17822-BD41-4A7E-A75D-D61DA958EEB7}" type="presParOf" srcId="{362A7745-0CBA-472F-B3DB-524B875679CD}" destId="{C42E94F7-DD7C-4102-8DCB-A84790FD2272}" srcOrd="3" destOrd="0" presId="urn:microsoft.com/office/officeart/2005/8/layout/cycle3"/>
    <dgm:cxn modelId="{5E6C9715-E0DB-4F20-A62C-5D0806EA044D}" type="presParOf" srcId="{362A7745-0CBA-472F-B3DB-524B875679CD}" destId="{64145A93-78A6-4406-BF0C-52D93A4E758F}" srcOrd="4" destOrd="0" presId="urn:microsoft.com/office/officeart/2005/8/layout/cycle3"/>
    <dgm:cxn modelId="{51457A5C-7C13-4777-AF3A-049D94BFCD7A}" type="presParOf" srcId="{362A7745-0CBA-472F-B3DB-524B875679CD}" destId="{32286D5A-58A7-40BA-AB7E-AFA9D6C94CAA}" srcOrd="5" destOrd="0" presId="urn:microsoft.com/office/officeart/2005/8/layout/cycle3"/>
    <dgm:cxn modelId="{BEF7B97A-5975-4E09-9AC6-7524557F13DA}" type="presParOf" srcId="{362A7745-0CBA-472F-B3DB-524B875679CD}" destId="{BB68B02A-65D7-4460-9D02-81FB506119E9}" srcOrd="6" destOrd="0" presId="urn:microsoft.com/office/officeart/2005/8/layout/cycle3"/>
    <dgm:cxn modelId="{BA8BC33A-2CA4-4CBE-B128-7D9AE4E46CD5}" type="presParOf" srcId="{362A7745-0CBA-472F-B3DB-524B875679CD}" destId="{A52F15DB-EFCD-4004-8E3F-172AE94E4414}" srcOrd="7" destOrd="0" presId="urn:microsoft.com/office/officeart/2005/8/layout/cycle3"/>
    <dgm:cxn modelId="{FCDB0D81-5C5C-4E7A-A577-C9E5907D557E}" type="presParOf" srcId="{362A7745-0CBA-472F-B3DB-524B875679CD}" destId="{7392C082-9AB8-4B78-8489-63BD7C4952FE}" srcOrd="8" destOrd="0" presId="urn:microsoft.com/office/officeart/2005/8/layout/cycle3"/>
    <dgm:cxn modelId="{0E20EADA-88FE-46F8-A853-5E3258842A14}" type="presParOf" srcId="{362A7745-0CBA-472F-B3DB-524B875679CD}" destId="{820F1E21-3130-470B-8EE4-C29B576573A1}" srcOrd="9" destOrd="0" presId="urn:microsoft.com/office/officeart/2005/8/layout/cycle3"/>
    <dgm:cxn modelId="{6518C81C-9FF3-4862-BD00-E42FD63B7690}" type="presParOf" srcId="{362A7745-0CBA-472F-B3DB-524B875679CD}" destId="{58671E72-D3A1-44A2-BA8C-957E0498F974}" srcOrd="10" destOrd="0" presId="urn:microsoft.com/office/officeart/2005/8/layout/cycle3"/>
    <dgm:cxn modelId="{98721B8C-5E61-4898-83EB-6EAFA13C485A}" type="presParOf" srcId="{362A7745-0CBA-472F-B3DB-524B875679CD}" destId="{350E99AA-E720-4CF7-B4DE-6507AA2FA614}" srcOrd="11" destOrd="0" presId="urn:microsoft.com/office/officeart/2005/8/layout/cycle3"/>
    <dgm:cxn modelId="{16DFA44E-9639-4BBE-A9AF-9DCA44E2F591}" type="presParOf" srcId="{362A7745-0CBA-472F-B3DB-524B875679CD}" destId="{5F9D8098-7104-4C09-8D61-118B0A8C486B}" srcOrd="12" destOrd="0" presId="urn:microsoft.com/office/officeart/2005/8/layout/cycle3"/>
    <dgm:cxn modelId="{78D407A0-B6C5-4F8B-AE8B-CC3CCC45E099}" type="presParOf" srcId="{362A7745-0CBA-472F-B3DB-524B875679CD}" destId="{796BD063-ECAD-4A66-B1EF-06FAF4A820D2}" srcOrd="13" destOrd="0" presId="urn:microsoft.com/office/officeart/2005/8/layout/cycle3"/>
    <dgm:cxn modelId="{A86F7CCB-FB58-4D13-8CDD-6AFEBE36851B}" type="presParOf" srcId="{362A7745-0CBA-472F-B3DB-524B875679CD}" destId="{ABCA2B79-B9DA-47B0-A218-5023D2208F99}" srcOrd="14" destOrd="0" presId="urn:microsoft.com/office/officeart/2005/8/layout/cycle3"/>
    <dgm:cxn modelId="{D9FDBF9A-D1D0-454C-8134-4ADDFB1D543C}" type="presParOf" srcId="{362A7745-0CBA-472F-B3DB-524B875679CD}" destId="{F40117B4-54F3-462C-99E9-88061CAB79B2}" srcOrd="1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013EEE-C57A-4152-B4C9-3BD431637DE9}" type="doc">
      <dgm:prSet loTypeId="urn:microsoft.com/office/officeart/2005/8/layout/arrow2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63B82F12-0EBD-4BB9-B3A7-A3AFCBFFB57F}">
      <dgm:prSet phldrT="[Texto]" custT="1"/>
      <dgm:spPr/>
      <dgm:t>
        <a:bodyPr/>
        <a:lstStyle/>
        <a:p>
          <a:pPr algn="just"/>
          <a:r>
            <a:rPr lang="pt-BR" sz="1400" b="0" dirty="0" smtClean="0">
              <a:latin typeface="Arial" panose="020B0604020202020204" pitchFamily="34" charset="0"/>
              <a:cs typeface="Arial" panose="020B0604020202020204" pitchFamily="34" charset="0"/>
            </a:rPr>
            <a:t>Composição da </a:t>
          </a:r>
          <a:r>
            <a:rPr lang="pt-BR" sz="1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Comissão Executiva </a:t>
          </a:r>
          <a:endParaRPr lang="pt-BR" sz="1400" b="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B0222-DD47-41F2-A08A-A0695588E99E}" type="parTrans" cxnId="{069B9AE4-D852-4307-8B02-2410162848E6}">
      <dgm:prSet/>
      <dgm:spPr/>
      <dgm:t>
        <a:bodyPr/>
        <a:lstStyle/>
        <a:p>
          <a:endParaRPr lang="pt-BR"/>
        </a:p>
      </dgm:t>
    </dgm:pt>
    <dgm:pt modelId="{5ADE4039-66C5-4499-9E82-09E7A0194988}" type="sibTrans" cxnId="{069B9AE4-D852-4307-8B02-2410162848E6}">
      <dgm:prSet/>
      <dgm:spPr/>
      <dgm:t>
        <a:bodyPr/>
        <a:lstStyle/>
        <a:p>
          <a:endParaRPr lang="pt-BR"/>
        </a:p>
      </dgm:t>
    </dgm:pt>
    <dgm:pt modelId="{F8DDFB1F-B354-46B7-8AF6-138634B1981B}">
      <dgm:prSet phldrT="[Texto]" custT="1"/>
      <dgm:spPr/>
      <dgm:t>
        <a:bodyPr/>
        <a:lstStyle/>
        <a:p>
          <a:r>
            <a:rPr lang="pt-BR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Levantamento do contexto atual da UESB e Elaboração das Minutas por Eixos Temáticos</a:t>
          </a:r>
          <a:endParaRPr lang="pt-BR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98EBB0-2C29-4578-B125-C288AC863AC0}" type="parTrans" cxnId="{99C371EA-E10A-4D65-8B9D-D68FBDC813DD}">
      <dgm:prSet/>
      <dgm:spPr/>
      <dgm:t>
        <a:bodyPr/>
        <a:lstStyle/>
        <a:p>
          <a:endParaRPr lang="pt-BR"/>
        </a:p>
      </dgm:t>
    </dgm:pt>
    <dgm:pt modelId="{0796CC64-7ABE-4109-ABB5-9B55F841671B}" type="sibTrans" cxnId="{99C371EA-E10A-4D65-8B9D-D68FBDC813DD}">
      <dgm:prSet/>
      <dgm:spPr/>
      <dgm:t>
        <a:bodyPr/>
        <a:lstStyle/>
        <a:p>
          <a:endParaRPr lang="pt-BR"/>
        </a:p>
      </dgm:t>
    </dgm:pt>
    <dgm:pt modelId="{7AE05E04-47E5-4751-A7C2-20EA2E0166A0}">
      <dgm:prSet phldrT="[Texto]" custT="1"/>
      <dgm:spPr/>
      <dgm:t>
        <a:bodyPr/>
        <a:lstStyle/>
        <a:p>
          <a:endParaRPr lang="pt-BR" sz="1400" b="1" dirty="0"/>
        </a:p>
      </dgm:t>
    </dgm:pt>
    <dgm:pt modelId="{58D98DB3-E2CF-4E61-B380-D31C3DC2FB7E}" type="parTrans" cxnId="{75521178-141B-4FD1-B258-1E2899B73C2E}">
      <dgm:prSet/>
      <dgm:spPr/>
      <dgm:t>
        <a:bodyPr/>
        <a:lstStyle/>
        <a:p>
          <a:endParaRPr lang="pt-BR"/>
        </a:p>
      </dgm:t>
    </dgm:pt>
    <dgm:pt modelId="{E7BD2C95-68AC-4339-98BD-04034AF46E69}" type="sibTrans" cxnId="{75521178-141B-4FD1-B258-1E2899B73C2E}">
      <dgm:prSet/>
      <dgm:spPr/>
      <dgm:t>
        <a:bodyPr/>
        <a:lstStyle/>
        <a:p>
          <a:endParaRPr lang="pt-BR"/>
        </a:p>
      </dgm:t>
    </dgm:pt>
    <dgm:pt modelId="{77CB0A6D-A167-47A5-9372-C263290A0344}">
      <dgm:prSet/>
      <dgm:spPr/>
      <dgm:t>
        <a:bodyPr/>
        <a:lstStyle/>
        <a:p>
          <a:endParaRPr lang="pt-BR"/>
        </a:p>
      </dgm:t>
    </dgm:pt>
    <dgm:pt modelId="{5F76E315-E59D-44D7-ACAB-74CCE6F6825B}" type="parTrans" cxnId="{40648B5E-3FED-407B-92AA-D8F821D8881C}">
      <dgm:prSet/>
      <dgm:spPr/>
      <dgm:t>
        <a:bodyPr/>
        <a:lstStyle/>
        <a:p>
          <a:endParaRPr lang="pt-BR"/>
        </a:p>
      </dgm:t>
    </dgm:pt>
    <dgm:pt modelId="{6333FE13-D085-404E-8F1B-F9702748D5BE}" type="sibTrans" cxnId="{40648B5E-3FED-407B-92AA-D8F821D8881C}">
      <dgm:prSet/>
      <dgm:spPr/>
      <dgm:t>
        <a:bodyPr/>
        <a:lstStyle/>
        <a:p>
          <a:endParaRPr lang="pt-BR"/>
        </a:p>
      </dgm:t>
    </dgm:pt>
    <dgm:pt modelId="{76DE65CB-0756-4236-A812-75C8A06E2EE0}">
      <dgm:prSet/>
      <dgm:spPr/>
      <dgm:t>
        <a:bodyPr/>
        <a:lstStyle/>
        <a:p>
          <a:endParaRPr lang="pt-BR"/>
        </a:p>
      </dgm:t>
    </dgm:pt>
    <dgm:pt modelId="{9965A668-8CFD-4664-BC6B-2FE29F77AAA6}" type="parTrans" cxnId="{0F3D06EF-C102-481F-9FA8-9C17C01FDEE4}">
      <dgm:prSet/>
      <dgm:spPr/>
      <dgm:t>
        <a:bodyPr/>
        <a:lstStyle/>
        <a:p>
          <a:endParaRPr lang="pt-BR"/>
        </a:p>
      </dgm:t>
    </dgm:pt>
    <dgm:pt modelId="{EFCDD7B2-CEFE-41CC-8C3F-9054DC323140}" type="sibTrans" cxnId="{0F3D06EF-C102-481F-9FA8-9C17C01FDEE4}">
      <dgm:prSet/>
      <dgm:spPr/>
      <dgm:t>
        <a:bodyPr/>
        <a:lstStyle/>
        <a:p>
          <a:endParaRPr lang="pt-BR"/>
        </a:p>
      </dgm:t>
    </dgm:pt>
    <dgm:pt modelId="{8B094E79-7D9A-4C98-A8DA-844F8EEC2AE6}">
      <dgm:prSet/>
      <dgm:spPr/>
      <dgm:t>
        <a:bodyPr/>
        <a:lstStyle/>
        <a:p>
          <a:endParaRPr lang="pt-BR"/>
        </a:p>
      </dgm:t>
    </dgm:pt>
    <dgm:pt modelId="{5715781B-971C-4043-BBEE-36035A0E72DA}" type="parTrans" cxnId="{E3E0FB99-4FD4-434D-89F6-BE6C433C1C8A}">
      <dgm:prSet/>
      <dgm:spPr/>
      <dgm:t>
        <a:bodyPr/>
        <a:lstStyle/>
        <a:p>
          <a:endParaRPr lang="pt-BR"/>
        </a:p>
      </dgm:t>
    </dgm:pt>
    <dgm:pt modelId="{A3426AB9-5660-4AD4-B413-6611ED41B1FE}" type="sibTrans" cxnId="{E3E0FB99-4FD4-434D-89F6-BE6C433C1C8A}">
      <dgm:prSet/>
      <dgm:spPr/>
      <dgm:t>
        <a:bodyPr/>
        <a:lstStyle/>
        <a:p>
          <a:endParaRPr lang="pt-BR"/>
        </a:p>
      </dgm:t>
    </dgm:pt>
    <dgm:pt modelId="{2FDC10C4-C473-44D2-9D2E-7EE69718B054}" type="pres">
      <dgm:prSet presAssocID="{6A013EEE-C57A-4152-B4C9-3BD431637DE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E635967-E2DF-40DC-8319-EA0E3F077F09}" type="pres">
      <dgm:prSet presAssocID="{6A013EEE-C57A-4152-B4C9-3BD431637DE9}" presName="arrow" presStyleLbl="bgShp" presStyleIdx="0" presStyleCnt="1" custLinFactNeighborX="-12215" custLinFactNeighborY="1423"/>
      <dgm:spPr/>
    </dgm:pt>
    <dgm:pt modelId="{113A2D38-7AF4-466B-BB2D-23D2E9978EDF}" type="pres">
      <dgm:prSet presAssocID="{6A013EEE-C57A-4152-B4C9-3BD431637DE9}" presName="arrowDiagram5" presStyleCnt="0"/>
      <dgm:spPr/>
    </dgm:pt>
    <dgm:pt modelId="{E705E341-9328-4FA3-90AA-2CC33C68721B}" type="pres">
      <dgm:prSet presAssocID="{63B82F12-0EBD-4BB9-B3A7-A3AFCBFFB57F}" presName="bullet5a" presStyleLbl="node1" presStyleIdx="0" presStyleCnt="5"/>
      <dgm:spPr/>
    </dgm:pt>
    <dgm:pt modelId="{3F67B583-FBB0-411C-B937-2853846E278F}" type="pres">
      <dgm:prSet presAssocID="{63B82F12-0EBD-4BB9-B3A7-A3AFCBFFB57F}" presName="textBox5a" presStyleLbl="revTx" presStyleIdx="0" presStyleCnt="5" custScaleX="168266" custLinFactNeighborX="34968" custLinFactNeighborY="817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3E7D65-BC75-434D-9C71-A3F3A29D79E2}" type="pres">
      <dgm:prSet presAssocID="{F8DDFB1F-B354-46B7-8AF6-138634B1981B}" presName="bullet5b" presStyleLbl="node1" presStyleIdx="1" presStyleCnt="5"/>
      <dgm:spPr/>
    </dgm:pt>
    <dgm:pt modelId="{53C2933D-393E-4240-99BF-4CC10B767338}" type="pres">
      <dgm:prSet presAssocID="{F8DDFB1F-B354-46B7-8AF6-138634B1981B}" presName="textBox5b" presStyleLbl="revTx" presStyleIdx="1" presStyleCnt="5" custScaleX="137299" custLinFactX="106714" custLinFactNeighborX="200000" custLinFactNeighborY="-568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626969-11AF-475B-BE35-DA6D0ECB1B6C}" type="pres">
      <dgm:prSet presAssocID="{7AE05E04-47E5-4751-A7C2-20EA2E0166A0}" presName="bullet5c" presStyleLbl="node1" presStyleIdx="2" presStyleCnt="5"/>
      <dgm:spPr/>
    </dgm:pt>
    <dgm:pt modelId="{0D0B1F0E-FA57-4C60-8CB1-3D0911941C40}" type="pres">
      <dgm:prSet presAssocID="{7AE05E04-47E5-4751-A7C2-20EA2E0166A0}" presName="textBox5c" presStyleLbl="revTx" presStyleIdx="2" presStyleCnt="5" custScaleX="115366" custLinFactX="100000" custLinFactNeighborX="119775" custLinFactNeighborY="-1733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F7A8ED-D88C-4D6A-A06E-D7184E069B13}" type="pres">
      <dgm:prSet presAssocID="{77CB0A6D-A167-47A5-9372-C263290A0344}" presName="bullet5d" presStyleLbl="node1" presStyleIdx="3" presStyleCnt="5"/>
      <dgm:spPr/>
    </dgm:pt>
    <dgm:pt modelId="{CF620913-C691-4EF8-8105-264D5518C3FC}" type="pres">
      <dgm:prSet presAssocID="{77CB0A6D-A167-47A5-9372-C263290A0344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E0A12C-563A-48F0-B467-4FFCA65ADE42}" type="pres">
      <dgm:prSet presAssocID="{76DE65CB-0756-4236-A812-75C8A06E2EE0}" presName="bullet5e" presStyleLbl="node1" presStyleIdx="4" presStyleCnt="5"/>
      <dgm:spPr/>
    </dgm:pt>
    <dgm:pt modelId="{F6211DF1-1643-454A-B650-566531617E61}" type="pres">
      <dgm:prSet presAssocID="{76DE65CB-0756-4236-A812-75C8A06E2EE0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0648B5E-3FED-407B-92AA-D8F821D8881C}" srcId="{6A013EEE-C57A-4152-B4C9-3BD431637DE9}" destId="{77CB0A6D-A167-47A5-9372-C263290A0344}" srcOrd="3" destOrd="0" parTransId="{5F76E315-E59D-44D7-ACAB-74CCE6F6825B}" sibTransId="{6333FE13-D085-404E-8F1B-F9702748D5BE}"/>
    <dgm:cxn modelId="{0F3D06EF-C102-481F-9FA8-9C17C01FDEE4}" srcId="{6A013EEE-C57A-4152-B4C9-3BD431637DE9}" destId="{76DE65CB-0756-4236-A812-75C8A06E2EE0}" srcOrd="4" destOrd="0" parTransId="{9965A668-8CFD-4664-BC6B-2FE29F77AAA6}" sibTransId="{EFCDD7B2-CEFE-41CC-8C3F-9054DC323140}"/>
    <dgm:cxn modelId="{897AD769-3E87-401F-818F-B67EB5055803}" type="presOf" srcId="{77CB0A6D-A167-47A5-9372-C263290A0344}" destId="{CF620913-C691-4EF8-8105-264D5518C3FC}" srcOrd="0" destOrd="0" presId="urn:microsoft.com/office/officeart/2005/8/layout/arrow2"/>
    <dgm:cxn modelId="{B4D94F37-62EB-45CE-BCC1-8335921B53A7}" type="presOf" srcId="{7AE05E04-47E5-4751-A7C2-20EA2E0166A0}" destId="{0D0B1F0E-FA57-4C60-8CB1-3D0911941C40}" srcOrd="0" destOrd="0" presId="urn:microsoft.com/office/officeart/2005/8/layout/arrow2"/>
    <dgm:cxn modelId="{6AF8E573-900B-4EA2-BC7D-272A79A08552}" type="presOf" srcId="{F8DDFB1F-B354-46B7-8AF6-138634B1981B}" destId="{53C2933D-393E-4240-99BF-4CC10B767338}" srcOrd="0" destOrd="0" presId="urn:microsoft.com/office/officeart/2005/8/layout/arrow2"/>
    <dgm:cxn modelId="{95B4AA8C-9ACA-42B0-9090-BDD1D1A0D15D}" type="presOf" srcId="{63B82F12-0EBD-4BB9-B3A7-A3AFCBFFB57F}" destId="{3F67B583-FBB0-411C-B937-2853846E278F}" srcOrd="0" destOrd="0" presId="urn:microsoft.com/office/officeart/2005/8/layout/arrow2"/>
    <dgm:cxn modelId="{54D98F6C-5D5D-41F1-AC3A-6286E4D2EA9D}" type="presOf" srcId="{6A013EEE-C57A-4152-B4C9-3BD431637DE9}" destId="{2FDC10C4-C473-44D2-9D2E-7EE69718B054}" srcOrd="0" destOrd="0" presId="urn:microsoft.com/office/officeart/2005/8/layout/arrow2"/>
    <dgm:cxn modelId="{069B9AE4-D852-4307-8B02-2410162848E6}" srcId="{6A013EEE-C57A-4152-B4C9-3BD431637DE9}" destId="{63B82F12-0EBD-4BB9-B3A7-A3AFCBFFB57F}" srcOrd="0" destOrd="0" parTransId="{2BAB0222-DD47-41F2-A08A-A0695588E99E}" sibTransId="{5ADE4039-66C5-4499-9E82-09E7A0194988}"/>
    <dgm:cxn modelId="{E3E0FB99-4FD4-434D-89F6-BE6C433C1C8A}" srcId="{6A013EEE-C57A-4152-B4C9-3BD431637DE9}" destId="{8B094E79-7D9A-4C98-A8DA-844F8EEC2AE6}" srcOrd="5" destOrd="0" parTransId="{5715781B-971C-4043-BBEE-36035A0E72DA}" sibTransId="{A3426AB9-5660-4AD4-B413-6611ED41B1FE}"/>
    <dgm:cxn modelId="{E326F775-A70F-4B3C-8599-4F378C3ACC3E}" type="presOf" srcId="{76DE65CB-0756-4236-A812-75C8A06E2EE0}" destId="{F6211DF1-1643-454A-B650-566531617E61}" srcOrd="0" destOrd="0" presId="urn:microsoft.com/office/officeart/2005/8/layout/arrow2"/>
    <dgm:cxn modelId="{99C371EA-E10A-4D65-8B9D-D68FBDC813DD}" srcId="{6A013EEE-C57A-4152-B4C9-3BD431637DE9}" destId="{F8DDFB1F-B354-46B7-8AF6-138634B1981B}" srcOrd="1" destOrd="0" parTransId="{A298EBB0-2C29-4578-B125-C288AC863AC0}" sibTransId="{0796CC64-7ABE-4109-ABB5-9B55F841671B}"/>
    <dgm:cxn modelId="{75521178-141B-4FD1-B258-1E2899B73C2E}" srcId="{6A013EEE-C57A-4152-B4C9-3BD431637DE9}" destId="{7AE05E04-47E5-4751-A7C2-20EA2E0166A0}" srcOrd="2" destOrd="0" parTransId="{58D98DB3-E2CF-4E61-B380-D31C3DC2FB7E}" sibTransId="{E7BD2C95-68AC-4339-98BD-04034AF46E69}"/>
    <dgm:cxn modelId="{07AE7683-C931-4A5B-A7B9-24F0DDFF10D9}" type="presParOf" srcId="{2FDC10C4-C473-44D2-9D2E-7EE69718B054}" destId="{EE635967-E2DF-40DC-8319-EA0E3F077F09}" srcOrd="0" destOrd="0" presId="urn:microsoft.com/office/officeart/2005/8/layout/arrow2"/>
    <dgm:cxn modelId="{319BD096-C44C-4417-8ED3-989CFC12AC20}" type="presParOf" srcId="{2FDC10C4-C473-44D2-9D2E-7EE69718B054}" destId="{113A2D38-7AF4-466B-BB2D-23D2E9978EDF}" srcOrd="1" destOrd="0" presId="urn:microsoft.com/office/officeart/2005/8/layout/arrow2"/>
    <dgm:cxn modelId="{D01C029A-AC47-4EFA-A36F-D6412ABD59FC}" type="presParOf" srcId="{113A2D38-7AF4-466B-BB2D-23D2E9978EDF}" destId="{E705E341-9328-4FA3-90AA-2CC33C68721B}" srcOrd="0" destOrd="0" presId="urn:microsoft.com/office/officeart/2005/8/layout/arrow2"/>
    <dgm:cxn modelId="{4EB7779C-F6EE-46FF-B57F-A025CEF56B3C}" type="presParOf" srcId="{113A2D38-7AF4-466B-BB2D-23D2E9978EDF}" destId="{3F67B583-FBB0-411C-B937-2853846E278F}" srcOrd="1" destOrd="0" presId="urn:microsoft.com/office/officeart/2005/8/layout/arrow2"/>
    <dgm:cxn modelId="{9CA87FF6-106A-4C21-B2A6-3D18A7E00FE2}" type="presParOf" srcId="{113A2D38-7AF4-466B-BB2D-23D2E9978EDF}" destId="{6B3E7D65-BC75-434D-9C71-A3F3A29D79E2}" srcOrd="2" destOrd="0" presId="urn:microsoft.com/office/officeart/2005/8/layout/arrow2"/>
    <dgm:cxn modelId="{985D9B7D-3F08-463B-A6F3-8DA778A1B40E}" type="presParOf" srcId="{113A2D38-7AF4-466B-BB2D-23D2E9978EDF}" destId="{53C2933D-393E-4240-99BF-4CC10B767338}" srcOrd="3" destOrd="0" presId="urn:microsoft.com/office/officeart/2005/8/layout/arrow2"/>
    <dgm:cxn modelId="{416645E7-34E8-4DB8-801A-E76CF17E92EA}" type="presParOf" srcId="{113A2D38-7AF4-466B-BB2D-23D2E9978EDF}" destId="{8A626969-11AF-475B-BE35-DA6D0ECB1B6C}" srcOrd="4" destOrd="0" presId="urn:microsoft.com/office/officeart/2005/8/layout/arrow2"/>
    <dgm:cxn modelId="{3957E1B7-F408-4642-BBC0-3595BE57E0F8}" type="presParOf" srcId="{113A2D38-7AF4-466B-BB2D-23D2E9978EDF}" destId="{0D0B1F0E-FA57-4C60-8CB1-3D0911941C40}" srcOrd="5" destOrd="0" presId="urn:microsoft.com/office/officeart/2005/8/layout/arrow2"/>
    <dgm:cxn modelId="{47C9EB0B-6E3C-4ADE-B123-AC85AF4833FE}" type="presParOf" srcId="{113A2D38-7AF4-466B-BB2D-23D2E9978EDF}" destId="{ECF7A8ED-D88C-4D6A-A06E-D7184E069B13}" srcOrd="6" destOrd="0" presId="urn:microsoft.com/office/officeart/2005/8/layout/arrow2"/>
    <dgm:cxn modelId="{3D08E0B3-C352-4E41-815F-56C875F98FAD}" type="presParOf" srcId="{113A2D38-7AF4-466B-BB2D-23D2E9978EDF}" destId="{CF620913-C691-4EF8-8105-264D5518C3FC}" srcOrd="7" destOrd="0" presId="urn:microsoft.com/office/officeart/2005/8/layout/arrow2"/>
    <dgm:cxn modelId="{E610DB70-2115-4437-8E6D-830D46A7F356}" type="presParOf" srcId="{113A2D38-7AF4-466B-BB2D-23D2E9978EDF}" destId="{99E0A12C-563A-48F0-B467-4FFCA65ADE42}" srcOrd="8" destOrd="0" presId="urn:microsoft.com/office/officeart/2005/8/layout/arrow2"/>
    <dgm:cxn modelId="{F09D1D8C-B39E-4975-99E0-AA0CF89E2253}" type="presParOf" srcId="{113A2D38-7AF4-466B-BB2D-23D2E9978EDF}" destId="{F6211DF1-1643-454A-B650-566531617E61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C5D842-28F0-4998-ACBE-82620E45E7CE}" type="doc">
      <dgm:prSet loTypeId="urn:microsoft.com/office/officeart/2005/8/layout/arrow2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8BB20DC9-C156-4A1A-A350-952317715D2C}">
      <dgm:prSet phldrT="[Texto]" custT="1"/>
      <dgm:spPr/>
      <dgm:t>
        <a:bodyPr/>
        <a:lstStyle/>
        <a:p>
          <a:r>
            <a:rPr lang="pt-BR" sz="1400" b="1" dirty="0" smtClean="0">
              <a:latin typeface="Arial" panose="020B0604020202020204" pitchFamily="34" charset="0"/>
              <a:cs typeface="Arial" panose="020B0604020202020204" pitchFamily="34" charset="0"/>
            </a:rPr>
            <a:t>Participação dos </a:t>
          </a:r>
          <a:r>
            <a:rPr lang="pt-BR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GTs</a:t>
          </a:r>
          <a:endParaRPr lang="pt-BR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7A54D2-0714-4F05-8653-29FE6CA70159}" type="parTrans" cxnId="{AB844196-4B8E-4919-B7D5-0999FF1FCB4F}">
      <dgm:prSet/>
      <dgm:spPr/>
      <dgm:t>
        <a:bodyPr/>
        <a:lstStyle/>
        <a:p>
          <a:endParaRPr lang="pt-BR"/>
        </a:p>
      </dgm:t>
    </dgm:pt>
    <dgm:pt modelId="{B4416627-3C27-4BEC-A4EB-9DFF61C03F84}" type="sibTrans" cxnId="{AB844196-4B8E-4919-B7D5-0999FF1FCB4F}">
      <dgm:prSet/>
      <dgm:spPr/>
      <dgm:t>
        <a:bodyPr/>
        <a:lstStyle/>
        <a:p>
          <a:endParaRPr lang="pt-BR"/>
        </a:p>
      </dgm:t>
    </dgm:pt>
    <dgm:pt modelId="{7DC66525-9861-4A13-94E6-339080E9F0B2}">
      <dgm:prSet phldrT="[Texto]" custT="1"/>
      <dgm:spPr/>
      <dgm:t>
        <a:bodyPr/>
        <a:lstStyle/>
        <a:p>
          <a:endParaRPr lang="pt-BR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624C41-05FE-4351-AD24-1CB88D144A99}" type="parTrans" cxnId="{6FD65167-B15F-4B22-9CA4-7DA0B69DCEE7}">
      <dgm:prSet/>
      <dgm:spPr/>
      <dgm:t>
        <a:bodyPr/>
        <a:lstStyle/>
        <a:p>
          <a:endParaRPr lang="pt-BR"/>
        </a:p>
      </dgm:t>
    </dgm:pt>
    <dgm:pt modelId="{F87D7B1D-284C-4D15-8608-F640303A05BE}" type="sibTrans" cxnId="{6FD65167-B15F-4B22-9CA4-7DA0B69DCEE7}">
      <dgm:prSet/>
      <dgm:spPr/>
      <dgm:t>
        <a:bodyPr/>
        <a:lstStyle/>
        <a:p>
          <a:endParaRPr lang="pt-BR"/>
        </a:p>
      </dgm:t>
    </dgm:pt>
    <dgm:pt modelId="{DA3ACE0C-09BC-4A75-8B2B-50DF4662BC82}">
      <dgm:prSet/>
      <dgm:spPr/>
      <dgm:t>
        <a:bodyPr/>
        <a:lstStyle/>
        <a:p>
          <a:endParaRPr lang="pt-BR"/>
        </a:p>
      </dgm:t>
    </dgm:pt>
    <dgm:pt modelId="{5D06B710-58FA-4E2D-A665-10B2C011E7C2}" type="parTrans" cxnId="{B050270A-F436-4416-8460-A42FAAE15607}">
      <dgm:prSet/>
      <dgm:spPr/>
      <dgm:t>
        <a:bodyPr/>
        <a:lstStyle/>
        <a:p>
          <a:endParaRPr lang="pt-BR"/>
        </a:p>
      </dgm:t>
    </dgm:pt>
    <dgm:pt modelId="{C71E9D5B-B905-4217-98FA-44F41D4A6728}" type="sibTrans" cxnId="{B050270A-F436-4416-8460-A42FAAE15607}">
      <dgm:prSet/>
      <dgm:spPr/>
      <dgm:t>
        <a:bodyPr/>
        <a:lstStyle/>
        <a:p>
          <a:endParaRPr lang="pt-BR"/>
        </a:p>
      </dgm:t>
    </dgm:pt>
    <dgm:pt modelId="{E1769941-1713-4EDD-A3FE-D3E8FDA14250}">
      <dgm:prSet/>
      <dgm:spPr/>
      <dgm:t>
        <a:bodyPr/>
        <a:lstStyle/>
        <a:p>
          <a:endParaRPr lang="pt-BR"/>
        </a:p>
      </dgm:t>
    </dgm:pt>
    <dgm:pt modelId="{BDDD9341-B63E-4765-BA55-A0EB650212EE}" type="parTrans" cxnId="{F9624FF7-9434-4E9B-8A56-3C67BA4C6260}">
      <dgm:prSet/>
      <dgm:spPr/>
      <dgm:t>
        <a:bodyPr/>
        <a:lstStyle/>
        <a:p>
          <a:endParaRPr lang="pt-BR"/>
        </a:p>
      </dgm:t>
    </dgm:pt>
    <dgm:pt modelId="{F9F1D6D9-42AD-42CD-B927-C0C180AE8584}" type="sibTrans" cxnId="{F9624FF7-9434-4E9B-8A56-3C67BA4C6260}">
      <dgm:prSet/>
      <dgm:spPr/>
      <dgm:t>
        <a:bodyPr/>
        <a:lstStyle/>
        <a:p>
          <a:endParaRPr lang="pt-BR"/>
        </a:p>
      </dgm:t>
    </dgm:pt>
    <dgm:pt modelId="{BB8B94C0-DAB1-4F9D-91D4-6CB6E8C66A1B}">
      <dgm:prSet/>
      <dgm:spPr/>
      <dgm:t>
        <a:bodyPr/>
        <a:lstStyle/>
        <a:p>
          <a:endParaRPr lang="pt-BR"/>
        </a:p>
      </dgm:t>
    </dgm:pt>
    <dgm:pt modelId="{1216CBA5-6237-4FFB-8AE3-3193DB455E22}" type="parTrans" cxnId="{2D9379BA-166E-4C1F-89DD-FB4B0A8D0A65}">
      <dgm:prSet/>
      <dgm:spPr/>
      <dgm:t>
        <a:bodyPr/>
        <a:lstStyle/>
        <a:p>
          <a:endParaRPr lang="pt-BR"/>
        </a:p>
      </dgm:t>
    </dgm:pt>
    <dgm:pt modelId="{C69485B3-72AB-49C4-A852-C936342A07C0}" type="sibTrans" cxnId="{2D9379BA-166E-4C1F-89DD-FB4B0A8D0A65}">
      <dgm:prSet/>
      <dgm:spPr/>
      <dgm:t>
        <a:bodyPr/>
        <a:lstStyle/>
        <a:p>
          <a:endParaRPr lang="pt-BR"/>
        </a:p>
      </dgm:t>
    </dgm:pt>
    <dgm:pt modelId="{8EED3CC5-9E35-4873-9289-369BE720CB96}" type="pres">
      <dgm:prSet presAssocID="{02C5D842-28F0-4998-ACBE-82620E45E7CE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B42BAFD-A428-4A39-9441-5A7DCAC13556}" type="pres">
      <dgm:prSet presAssocID="{02C5D842-28F0-4998-ACBE-82620E45E7CE}" presName="arrow" presStyleLbl="bgShp" presStyleIdx="0" presStyleCnt="1"/>
      <dgm:spPr/>
    </dgm:pt>
    <dgm:pt modelId="{D0019C82-4417-4CDD-AD38-E384FC198032}" type="pres">
      <dgm:prSet presAssocID="{02C5D842-28F0-4998-ACBE-82620E45E7CE}" presName="arrowDiagram5" presStyleCnt="0"/>
      <dgm:spPr/>
    </dgm:pt>
    <dgm:pt modelId="{64ACDEF3-8028-4EBE-B401-FB4E095E070C}" type="pres">
      <dgm:prSet presAssocID="{8BB20DC9-C156-4A1A-A350-952317715D2C}" presName="bullet5a" presStyleLbl="node1" presStyleIdx="0" presStyleCnt="5"/>
      <dgm:spPr/>
    </dgm:pt>
    <dgm:pt modelId="{243186E6-9DEC-44F4-BF08-66E0C901D22F}" type="pres">
      <dgm:prSet presAssocID="{8BB20DC9-C156-4A1A-A350-952317715D2C}" presName="textBox5a" presStyleLbl="revTx" presStyleIdx="0" presStyleCnt="5" custScaleX="139005" custLinFactX="100000" custLinFactY="-16086" custLinFactNeighborX="113631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97719E-838D-4234-9EF8-4456AD7CF961}" type="pres">
      <dgm:prSet presAssocID="{7DC66525-9861-4A13-94E6-339080E9F0B2}" presName="bullet5b" presStyleLbl="node1" presStyleIdx="1" presStyleCnt="5"/>
      <dgm:spPr/>
    </dgm:pt>
    <dgm:pt modelId="{8998BD95-E2BE-41FC-9A25-C8F5AF7B7174}" type="pres">
      <dgm:prSet presAssocID="{7DC66525-9861-4A13-94E6-339080E9F0B2}" presName="textBox5b" presStyleLbl="revTx" presStyleIdx="1" presStyleCnt="5" custScaleX="140963" custLinFactNeighborX="79690" custLinFactNeighborY="-2097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11E1CE-9DBF-4B69-9725-47B0D79C1261}" type="pres">
      <dgm:prSet presAssocID="{DA3ACE0C-09BC-4A75-8B2B-50DF4662BC82}" presName="bullet5c" presStyleLbl="node1" presStyleIdx="2" presStyleCnt="5"/>
      <dgm:spPr/>
    </dgm:pt>
    <dgm:pt modelId="{6786BB1C-8E2D-44B8-94F6-7A7987BE4583}" type="pres">
      <dgm:prSet presAssocID="{DA3ACE0C-09BC-4A75-8B2B-50DF4662BC82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F05923-AE67-410A-9964-7EB91F3AD298}" type="pres">
      <dgm:prSet presAssocID="{E1769941-1713-4EDD-A3FE-D3E8FDA14250}" presName="bullet5d" presStyleLbl="node1" presStyleIdx="3" presStyleCnt="5"/>
      <dgm:spPr/>
    </dgm:pt>
    <dgm:pt modelId="{8D48811F-5D78-43D0-906D-D1B5291BE255}" type="pres">
      <dgm:prSet presAssocID="{E1769941-1713-4EDD-A3FE-D3E8FDA14250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409FAF-1A0E-4FB3-BD67-E6CC5E1BA8D2}" type="pres">
      <dgm:prSet presAssocID="{BB8B94C0-DAB1-4F9D-91D4-6CB6E8C66A1B}" presName="bullet5e" presStyleLbl="node1" presStyleIdx="4" presStyleCnt="5"/>
      <dgm:spPr/>
    </dgm:pt>
    <dgm:pt modelId="{F8451EC9-11FD-491E-9255-E7696F87C911}" type="pres">
      <dgm:prSet presAssocID="{BB8B94C0-DAB1-4F9D-91D4-6CB6E8C66A1B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67DAF45-E3B4-4B97-B518-24758DA04972}" type="presOf" srcId="{BB8B94C0-DAB1-4F9D-91D4-6CB6E8C66A1B}" destId="{F8451EC9-11FD-491E-9255-E7696F87C911}" srcOrd="0" destOrd="0" presId="urn:microsoft.com/office/officeart/2005/8/layout/arrow2"/>
    <dgm:cxn modelId="{2D9379BA-166E-4C1F-89DD-FB4B0A8D0A65}" srcId="{02C5D842-28F0-4998-ACBE-82620E45E7CE}" destId="{BB8B94C0-DAB1-4F9D-91D4-6CB6E8C66A1B}" srcOrd="4" destOrd="0" parTransId="{1216CBA5-6237-4FFB-8AE3-3193DB455E22}" sibTransId="{C69485B3-72AB-49C4-A852-C936342A07C0}"/>
    <dgm:cxn modelId="{8C89F31D-528F-4472-970A-D3CB427D79D2}" type="presOf" srcId="{02C5D842-28F0-4998-ACBE-82620E45E7CE}" destId="{8EED3CC5-9E35-4873-9289-369BE720CB96}" srcOrd="0" destOrd="0" presId="urn:microsoft.com/office/officeart/2005/8/layout/arrow2"/>
    <dgm:cxn modelId="{B050270A-F436-4416-8460-A42FAAE15607}" srcId="{02C5D842-28F0-4998-ACBE-82620E45E7CE}" destId="{DA3ACE0C-09BC-4A75-8B2B-50DF4662BC82}" srcOrd="2" destOrd="0" parTransId="{5D06B710-58FA-4E2D-A665-10B2C011E7C2}" sibTransId="{C71E9D5B-B905-4217-98FA-44F41D4A6728}"/>
    <dgm:cxn modelId="{A4756516-9717-4573-A52F-6D45E9A38341}" type="presOf" srcId="{E1769941-1713-4EDD-A3FE-D3E8FDA14250}" destId="{8D48811F-5D78-43D0-906D-D1B5291BE255}" srcOrd="0" destOrd="0" presId="urn:microsoft.com/office/officeart/2005/8/layout/arrow2"/>
    <dgm:cxn modelId="{7E223357-F0D3-456F-A509-60F1BAE89553}" type="presOf" srcId="{DA3ACE0C-09BC-4A75-8B2B-50DF4662BC82}" destId="{6786BB1C-8E2D-44B8-94F6-7A7987BE4583}" srcOrd="0" destOrd="0" presId="urn:microsoft.com/office/officeart/2005/8/layout/arrow2"/>
    <dgm:cxn modelId="{7954BBA5-0B4E-4928-B9D7-3E3CFFEBDE29}" type="presOf" srcId="{8BB20DC9-C156-4A1A-A350-952317715D2C}" destId="{243186E6-9DEC-44F4-BF08-66E0C901D22F}" srcOrd="0" destOrd="0" presId="urn:microsoft.com/office/officeart/2005/8/layout/arrow2"/>
    <dgm:cxn modelId="{F9624FF7-9434-4E9B-8A56-3C67BA4C6260}" srcId="{02C5D842-28F0-4998-ACBE-82620E45E7CE}" destId="{E1769941-1713-4EDD-A3FE-D3E8FDA14250}" srcOrd="3" destOrd="0" parTransId="{BDDD9341-B63E-4765-BA55-A0EB650212EE}" sibTransId="{F9F1D6D9-42AD-42CD-B927-C0C180AE8584}"/>
    <dgm:cxn modelId="{6FD65167-B15F-4B22-9CA4-7DA0B69DCEE7}" srcId="{02C5D842-28F0-4998-ACBE-82620E45E7CE}" destId="{7DC66525-9861-4A13-94E6-339080E9F0B2}" srcOrd="1" destOrd="0" parTransId="{CE624C41-05FE-4351-AD24-1CB88D144A99}" sibTransId="{F87D7B1D-284C-4D15-8608-F640303A05BE}"/>
    <dgm:cxn modelId="{AB844196-4B8E-4919-B7D5-0999FF1FCB4F}" srcId="{02C5D842-28F0-4998-ACBE-82620E45E7CE}" destId="{8BB20DC9-C156-4A1A-A350-952317715D2C}" srcOrd="0" destOrd="0" parTransId="{037A54D2-0714-4F05-8653-29FE6CA70159}" sibTransId="{B4416627-3C27-4BEC-A4EB-9DFF61C03F84}"/>
    <dgm:cxn modelId="{D400C293-E210-4D62-8DD1-01FA4AA9B08D}" type="presOf" srcId="{7DC66525-9861-4A13-94E6-339080E9F0B2}" destId="{8998BD95-E2BE-41FC-9A25-C8F5AF7B7174}" srcOrd="0" destOrd="0" presId="urn:microsoft.com/office/officeart/2005/8/layout/arrow2"/>
    <dgm:cxn modelId="{C89BAC9F-AF34-47AC-B5B1-A23B9FAA34EC}" type="presParOf" srcId="{8EED3CC5-9E35-4873-9289-369BE720CB96}" destId="{9B42BAFD-A428-4A39-9441-5A7DCAC13556}" srcOrd="0" destOrd="0" presId="urn:microsoft.com/office/officeart/2005/8/layout/arrow2"/>
    <dgm:cxn modelId="{2B703228-5C39-439A-A10E-4976B9BA7B27}" type="presParOf" srcId="{8EED3CC5-9E35-4873-9289-369BE720CB96}" destId="{D0019C82-4417-4CDD-AD38-E384FC198032}" srcOrd="1" destOrd="0" presId="urn:microsoft.com/office/officeart/2005/8/layout/arrow2"/>
    <dgm:cxn modelId="{AB1DD5EC-A180-4A8C-8867-A3995747EB6D}" type="presParOf" srcId="{D0019C82-4417-4CDD-AD38-E384FC198032}" destId="{64ACDEF3-8028-4EBE-B401-FB4E095E070C}" srcOrd="0" destOrd="0" presId="urn:microsoft.com/office/officeart/2005/8/layout/arrow2"/>
    <dgm:cxn modelId="{0B5A4BC8-289E-487B-838F-A027A7746D33}" type="presParOf" srcId="{D0019C82-4417-4CDD-AD38-E384FC198032}" destId="{243186E6-9DEC-44F4-BF08-66E0C901D22F}" srcOrd="1" destOrd="0" presId="urn:microsoft.com/office/officeart/2005/8/layout/arrow2"/>
    <dgm:cxn modelId="{F50E0F0C-C482-4772-B1AD-D1F7D31183E6}" type="presParOf" srcId="{D0019C82-4417-4CDD-AD38-E384FC198032}" destId="{A597719E-838D-4234-9EF8-4456AD7CF961}" srcOrd="2" destOrd="0" presId="urn:microsoft.com/office/officeart/2005/8/layout/arrow2"/>
    <dgm:cxn modelId="{F3B1AF78-EF56-42AF-9765-46E3AAA385CE}" type="presParOf" srcId="{D0019C82-4417-4CDD-AD38-E384FC198032}" destId="{8998BD95-E2BE-41FC-9A25-C8F5AF7B7174}" srcOrd="3" destOrd="0" presId="urn:microsoft.com/office/officeart/2005/8/layout/arrow2"/>
    <dgm:cxn modelId="{89681BEB-189B-49AD-96E6-FBCD86BB04F1}" type="presParOf" srcId="{D0019C82-4417-4CDD-AD38-E384FC198032}" destId="{FC11E1CE-9DBF-4B69-9725-47B0D79C1261}" srcOrd="4" destOrd="0" presId="urn:microsoft.com/office/officeart/2005/8/layout/arrow2"/>
    <dgm:cxn modelId="{8E3EE45D-9703-48F5-803D-4192BB1C5372}" type="presParOf" srcId="{D0019C82-4417-4CDD-AD38-E384FC198032}" destId="{6786BB1C-8E2D-44B8-94F6-7A7987BE4583}" srcOrd="5" destOrd="0" presId="urn:microsoft.com/office/officeart/2005/8/layout/arrow2"/>
    <dgm:cxn modelId="{6036DA70-0AD5-478E-82A2-AF29560AFF86}" type="presParOf" srcId="{D0019C82-4417-4CDD-AD38-E384FC198032}" destId="{64F05923-AE67-410A-9964-7EB91F3AD298}" srcOrd="6" destOrd="0" presId="urn:microsoft.com/office/officeart/2005/8/layout/arrow2"/>
    <dgm:cxn modelId="{C6D63937-DE47-44C5-B34D-46EAC951A0D8}" type="presParOf" srcId="{D0019C82-4417-4CDD-AD38-E384FC198032}" destId="{8D48811F-5D78-43D0-906D-D1B5291BE255}" srcOrd="7" destOrd="0" presId="urn:microsoft.com/office/officeart/2005/8/layout/arrow2"/>
    <dgm:cxn modelId="{8777EF02-EBFF-4197-8008-5DAAAF2E9B37}" type="presParOf" srcId="{D0019C82-4417-4CDD-AD38-E384FC198032}" destId="{05409FAF-1A0E-4FB3-BD67-E6CC5E1BA8D2}" srcOrd="8" destOrd="0" presId="urn:microsoft.com/office/officeart/2005/8/layout/arrow2"/>
    <dgm:cxn modelId="{9A4A9A98-CBB4-4BD5-B0AF-AC0A27842F8F}" type="presParOf" srcId="{D0019C82-4417-4CDD-AD38-E384FC198032}" destId="{F8451EC9-11FD-491E-9255-E7696F87C911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232E49-3F70-45FC-AA25-1EDBBF6EB099}" type="doc">
      <dgm:prSet loTypeId="urn:microsoft.com/office/officeart/2005/8/layout/arrow2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C96E850A-0ECB-4C51-BF88-EBC2668FAE83}">
      <dgm:prSet phldrT="[Texto]" custT="1"/>
      <dgm:spPr/>
      <dgm:t>
        <a:bodyPr/>
        <a:lstStyle/>
        <a:p>
          <a:r>
            <a:rPr lang="pt-BR" sz="1400" b="0" dirty="0" smtClean="0"/>
            <a:t>Implantação do PDI UESB 2019-2023</a:t>
          </a:r>
          <a:endParaRPr lang="pt-BR" sz="1400" b="0" dirty="0"/>
        </a:p>
      </dgm:t>
    </dgm:pt>
    <dgm:pt modelId="{26B8B5E2-9730-457A-B544-C13498E6F30F}" type="parTrans" cxnId="{26061771-5634-458B-908D-11CBB8E78011}">
      <dgm:prSet/>
      <dgm:spPr/>
      <dgm:t>
        <a:bodyPr/>
        <a:lstStyle/>
        <a:p>
          <a:endParaRPr lang="pt-BR"/>
        </a:p>
      </dgm:t>
    </dgm:pt>
    <dgm:pt modelId="{457148C8-0B24-4071-AF86-4E4459E78AE9}" type="sibTrans" cxnId="{26061771-5634-458B-908D-11CBB8E78011}">
      <dgm:prSet/>
      <dgm:spPr/>
      <dgm:t>
        <a:bodyPr/>
        <a:lstStyle/>
        <a:p>
          <a:endParaRPr lang="pt-BR"/>
        </a:p>
      </dgm:t>
    </dgm:pt>
    <dgm:pt modelId="{68BDFF13-5927-40FE-98F6-AF648306524F}">
      <dgm:prSet phldrT="[Texto]" custT="1"/>
      <dgm:spPr/>
      <dgm:t>
        <a:bodyPr/>
        <a:lstStyle/>
        <a:p>
          <a:r>
            <a:rPr lang="pt-BR" sz="1400" b="0" dirty="0" smtClean="0">
              <a:latin typeface="Arial" panose="020B0604020202020204" pitchFamily="34" charset="0"/>
              <a:cs typeface="Arial" panose="020B0604020202020204" pitchFamily="34" charset="0"/>
            </a:rPr>
            <a:t>Monitoramento e Avaliação do PDI UESB 2019-2023</a:t>
          </a:r>
          <a:endParaRPr lang="pt-BR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F5C36-F164-4522-B5BF-84D3E913B02F}" type="parTrans" cxnId="{5627294B-70AE-48C5-87FC-DA2CB1592081}">
      <dgm:prSet/>
      <dgm:spPr/>
      <dgm:t>
        <a:bodyPr/>
        <a:lstStyle/>
        <a:p>
          <a:endParaRPr lang="pt-BR"/>
        </a:p>
      </dgm:t>
    </dgm:pt>
    <dgm:pt modelId="{C3D66F1E-559E-4A9B-9C86-8AAA17CD1410}" type="sibTrans" cxnId="{5627294B-70AE-48C5-87FC-DA2CB1592081}">
      <dgm:prSet/>
      <dgm:spPr/>
      <dgm:t>
        <a:bodyPr/>
        <a:lstStyle/>
        <a:p>
          <a:endParaRPr lang="pt-BR"/>
        </a:p>
      </dgm:t>
    </dgm:pt>
    <dgm:pt modelId="{2ED51425-8BAB-43AE-A08B-3597A89F8803}">
      <dgm:prSet/>
      <dgm:spPr/>
      <dgm:t>
        <a:bodyPr/>
        <a:lstStyle/>
        <a:p>
          <a:endParaRPr lang="pt-BR"/>
        </a:p>
      </dgm:t>
    </dgm:pt>
    <dgm:pt modelId="{3EE21E2E-291D-46B5-8237-23A585AAD105}" type="parTrans" cxnId="{5F18133E-39B4-4805-8AE8-DBDBB622BEFE}">
      <dgm:prSet/>
      <dgm:spPr/>
      <dgm:t>
        <a:bodyPr/>
        <a:lstStyle/>
        <a:p>
          <a:endParaRPr lang="pt-BR"/>
        </a:p>
      </dgm:t>
    </dgm:pt>
    <dgm:pt modelId="{E3BC9D04-258E-4C26-881F-320DE620013D}" type="sibTrans" cxnId="{5F18133E-39B4-4805-8AE8-DBDBB622BEFE}">
      <dgm:prSet/>
      <dgm:spPr/>
      <dgm:t>
        <a:bodyPr/>
        <a:lstStyle/>
        <a:p>
          <a:endParaRPr lang="pt-BR"/>
        </a:p>
      </dgm:t>
    </dgm:pt>
    <dgm:pt modelId="{664B83E4-189D-4547-803C-98EE624FD6B2}">
      <dgm:prSet/>
      <dgm:spPr/>
      <dgm:t>
        <a:bodyPr/>
        <a:lstStyle/>
        <a:p>
          <a:endParaRPr lang="pt-BR"/>
        </a:p>
      </dgm:t>
    </dgm:pt>
    <dgm:pt modelId="{AD3FBE15-4FA9-4AA4-AF2E-070C0276BFC4}" type="parTrans" cxnId="{A8AC3D7B-22EA-4DFB-823B-B9553AEAADF6}">
      <dgm:prSet/>
      <dgm:spPr/>
      <dgm:t>
        <a:bodyPr/>
        <a:lstStyle/>
        <a:p>
          <a:endParaRPr lang="pt-BR"/>
        </a:p>
      </dgm:t>
    </dgm:pt>
    <dgm:pt modelId="{476D15CE-7B0D-4C0B-948C-BD526A2D9C59}" type="sibTrans" cxnId="{A8AC3D7B-22EA-4DFB-823B-B9553AEAADF6}">
      <dgm:prSet/>
      <dgm:spPr/>
      <dgm:t>
        <a:bodyPr/>
        <a:lstStyle/>
        <a:p>
          <a:endParaRPr lang="pt-BR"/>
        </a:p>
      </dgm:t>
    </dgm:pt>
    <dgm:pt modelId="{C64F8945-9211-4432-8B0E-E81BDCD70E28}">
      <dgm:prSet/>
      <dgm:spPr/>
      <dgm:t>
        <a:bodyPr/>
        <a:lstStyle/>
        <a:p>
          <a:endParaRPr lang="pt-BR"/>
        </a:p>
      </dgm:t>
    </dgm:pt>
    <dgm:pt modelId="{122B38D6-0295-4451-8020-31A58877E31D}" type="parTrans" cxnId="{175B54EC-CC65-4CBB-8DDF-C452E802DAB6}">
      <dgm:prSet/>
      <dgm:spPr/>
      <dgm:t>
        <a:bodyPr/>
        <a:lstStyle/>
        <a:p>
          <a:endParaRPr lang="pt-BR"/>
        </a:p>
      </dgm:t>
    </dgm:pt>
    <dgm:pt modelId="{9569F7BE-FB21-414B-99AA-F758E1F26871}" type="sibTrans" cxnId="{175B54EC-CC65-4CBB-8DDF-C452E802DAB6}">
      <dgm:prSet/>
      <dgm:spPr/>
      <dgm:t>
        <a:bodyPr/>
        <a:lstStyle/>
        <a:p>
          <a:endParaRPr lang="pt-BR"/>
        </a:p>
      </dgm:t>
    </dgm:pt>
    <dgm:pt modelId="{8246BB51-D3BB-4B33-B8E8-4923C666EEA2}" type="pres">
      <dgm:prSet presAssocID="{00232E49-3F70-45FC-AA25-1EDBBF6EB09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5179FB6-B0EE-4168-95D4-8971B24FBA03}" type="pres">
      <dgm:prSet presAssocID="{00232E49-3F70-45FC-AA25-1EDBBF6EB099}" presName="arrow" presStyleLbl="bgShp" presStyleIdx="0" presStyleCnt="1" custLinFactNeighborX="15928" custLinFactNeighborY="-5651"/>
      <dgm:spPr/>
    </dgm:pt>
    <dgm:pt modelId="{0A18B7EB-A0A4-4B60-B9D3-7DFCF01F3E6D}" type="pres">
      <dgm:prSet presAssocID="{00232E49-3F70-45FC-AA25-1EDBBF6EB099}" presName="arrowDiagram5" presStyleCnt="0"/>
      <dgm:spPr/>
    </dgm:pt>
    <dgm:pt modelId="{3EFAC983-41F8-4D5E-B27B-4842049E2EA7}" type="pres">
      <dgm:prSet presAssocID="{2ED51425-8BAB-43AE-A08B-3597A89F8803}" presName="bullet5a" presStyleLbl="node1" presStyleIdx="0" presStyleCnt="5"/>
      <dgm:spPr/>
    </dgm:pt>
    <dgm:pt modelId="{E18F39B1-A04F-42BF-8FF3-443EBEECB2F7}" type="pres">
      <dgm:prSet presAssocID="{2ED51425-8BAB-43AE-A08B-3597A89F8803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0DEC53-7991-4941-82D3-3D22118A4658}" type="pres">
      <dgm:prSet presAssocID="{C96E850A-0ECB-4C51-BF88-EBC2668FAE83}" presName="bullet5b" presStyleLbl="node1" presStyleIdx="1" presStyleCnt="5"/>
      <dgm:spPr/>
    </dgm:pt>
    <dgm:pt modelId="{0D412B76-8C67-4EEE-9616-1B957DA07CA1}" type="pres">
      <dgm:prSet presAssocID="{C96E850A-0ECB-4C51-BF88-EBC2668FAE83}" presName="textBox5b" presStyleLbl="revTx" presStyleIdx="1" presStyleCnt="5" custScaleX="153386" custLinFactX="91244" custLinFactNeighborX="100000" custLinFactNeighborY="-434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51C00B-58F0-4092-976C-252C95A0EA9D}" type="pres">
      <dgm:prSet presAssocID="{68BDFF13-5927-40FE-98F6-AF648306524F}" presName="bullet5c" presStyleLbl="node1" presStyleIdx="2" presStyleCnt="5"/>
      <dgm:spPr/>
    </dgm:pt>
    <dgm:pt modelId="{24E4BDA1-1B8A-4FE5-90E1-82A99A84C701}" type="pres">
      <dgm:prSet presAssocID="{68BDFF13-5927-40FE-98F6-AF648306524F}" presName="textBox5c" presStyleLbl="revTx" presStyleIdx="2" presStyleCnt="5" custScaleX="143819" custScaleY="93648" custLinFactX="87733" custLinFactNeighborX="100000" custLinFactNeighborY="-188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47531C-9D30-416A-988F-F4E63BF30FC9}" type="pres">
      <dgm:prSet presAssocID="{664B83E4-189D-4547-803C-98EE624FD6B2}" presName="bullet5d" presStyleLbl="node1" presStyleIdx="3" presStyleCnt="5"/>
      <dgm:spPr/>
    </dgm:pt>
    <dgm:pt modelId="{1FCE859F-302C-4156-A8E5-7846EA4E7624}" type="pres">
      <dgm:prSet presAssocID="{664B83E4-189D-4547-803C-98EE624FD6B2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136F37-EA25-4E4D-A796-66C001D03F74}" type="pres">
      <dgm:prSet presAssocID="{C64F8945-9211-4432-8B0E-E81BDCD70E28}" presName="bullet5e" presStyleLbl="node1" presStyleIdx="4" presStyleCnt="5"/>
      <dgm:spPr/>
    </dgm:pt>
    <dgm:pt modelId="{6BF27524-A50C-4F89-85D9-8E0E791039D0}" type="pres">
      <dgm:prSet presAssocID="{C64F8945-9211-4432-8B0E-E81BDCD70E28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6061771-5634-458B-908D-11CBB8E78011}" srcId="{00232E49-3F70-45FC-AA25-1EDBBF6EB099}" destId="{C96E850A-0ECB-4C51-BF88-EBC2668FAE83}" srcOrd="1" destOrd="0" parTransId="{26B8B5E2-9730-457A-B544-C13498E6F30F}" sibTransId="{457148C8-0B24-4071-AF86-4E4459E78AE9}"/>
    <dgm:cxn modelId="{5F18133E-39B4-4805-8AE8-DBDBB622BEFE}" srcId="{00232E49-3F70-45FC-AA25-1EDBBF6EB099}" destId="{2ED51425-8BAB-43AE-A08B-3597A89F8803}" srcOrd="0" destOrd="0" parTransId="{3EE21E2E-291D-46B5-8237-23A585AAD105}" sibTransId="{E3BC9D04-258E-4C26-881F-320DE620013D}"/>
    <dgm:cxn modelId="{3518D3A6-5D66-4B5C-B9EA-7ED810FA4677}" type="presOf" srcId="{664B83E4-189D-4547-803C-98EE624FD6B2}" destId="{1FCE859F-302C-4156-A8E5-7846EA4E7624}" srcOrd="0" destOrd="0" presId="urn:microsoft.com/office/officeart/2005/8/layout/arrow2"/>
    <dgm:cxn modelId="{5627294B-70AE-48C5-87FC-DA2CB1592081}" srcId="{00232E49-3F70-45FC-AA25-1EDBBF6EB099}" destId="{68BDFF13-5927-40FE-98F6-AF648306524F}" srcOrd="2" destOrd="0" parTransId="{A83F5C36-F164-4522-B5BF-84D3E913B02F}" sibTransId="{C3D66F1E-559E-4A9B-9C86-8AAA17CD1410}"/>
    <dgm:cxn modelId="{F4287317-148E-4452-9C36-B45E2D74988C}" type="presOf" srcId="{C96E850A-0ECB-4C51-BF88-EBC2668FAE83}" destId="{0D412B76-8C67-4EEE-9616-1B957DA07CA1}" srcOrd="0" destOrd="0" presId="urn:microsoft.com/office/officeart/2005/8/layout/arrow2"/>
    <dgm:cxn modelId="{60A85AB4-27AD-4AC5-B5FE-AE8DBAFA057A}" type="presOf" srcId="{2ED51425-8BAB-43AE-A08B-3597A89F8803}" destId="{E18F39B1-A04F-42BF-8FF3-443EBEECB2F7}" srcOrd="0" destOrd="0" presId="urn:microsoft.com/office/officeart/2005/8/layout/arrow2"/>
    <dgm:cxn modelId="{175B54EC-CC65-4CBB-8DDF-C452E802DAB6}" srcId="{00232E49-3F70-45FC-AA25-1EDBBF6EB099}" destId="{C64F8945-9211-4432-8B0E-E81BDCD70E28}" srcOrd="4" destOrd="0" parTransId="{122B38D6-0295-4451-8020-31A58877E31D}" sibTransId="{9569F7BE-FB21-414B-99AA-F758E1F26871}"/>
    <dgm:cxn modelId="{A8AC3D7B-22EA-4DFB-823B-B9553AEAADF6}" srcId="{00232E49-3F70-45FC-AA25-1EDBBF6EB099}" destId="{664B83E4-189D-4547-803C-98EE624FD6B2}" srcOrd="3" destOrd="0" parTransId="{AD3FBE15-4FA9-4AA4-AF2E-070C0276BFC4}" sibTransId="{476D15CE-7B0D-4C0B-948C-BD526A2D9C59}"/>
    <dgm:cxn modelId="{F8FED157-8B26-4DC4-A059-380FEA169533}" type="presOf" srcId="{68BDFF13-5927-40FE-98F6-AF648306524F}" destId="{24E4BDA1-1B8A-4FE5-90E1-82A99A84C701}" srcOrd="0" destOrd="0" presId="urn:microsoft.com/office/officeart/2005/8/layout/arrow2"/>
    <dgm:cxn modelId="{2C676FF0-B2BB-478E-86C0-8663C713CDFE}" type="presOf" srcId="{00232E49-3F70-45FC-AA25-1EDBBF6EB099}" destId="{8246BB51-D3BB-4B33-B8E8-4923C666EEA2}" srcOrd="0" destOrd="0" presId="urn:microsoft.com/office/officeart/2005/8/layout/arrow2"/>
    <dgm:cxn modelId="{BB90AEE9-3CC3-485D-901A-BC75BBBAD22E}" type="presOf" srcId="{C64F8945-9211-4432-8B0E-E81BDCD70E28}" destId="{6BF27524-A50C-4F89-85D9-8E0E791039D0}" srcOrd="0" destOrd="0" presId="urn:microsoft.com/office/officeart/2005/8/layout/arrow2"/>
    <dgm:cxn modelId="{0A43562C-16D7-4758-9939-A921DACD73A6}" type="presParOf" srcId="{8246BB51-D3BB-4B33-B8E8-4923C666EEA2}" destId="{F5179FB6-B0EE-4168-95D4-8971B24FBA03}" srcOrd="0" destOrd="0" presId="urn:microsoft.com/office/officeart/2005/8/layout/arrow2"/>
    <dgm:cxn modelId="{284DDB11-16E5-42F7-BDBE-42859A67C9C3}" type="presParOf" srcId="{8246BB51-D3BB-4B33-B8E8-4923C666EEA2}" destId="{0A18B7EB-A0A4-4B60-B9D3-7DFCF01F3E6D}" srcOrd="1" destOrd="0" presId="urn:microsoft.com/office/officeart/2005/8/layout/arrow2"/>
    <dgm:cxn modelId="{E7BF73C5-2F1A-4899-8239-94C2109FD998}" type="presParOf" srcId="{0A18B7EB-A0A4-4B60-B9D3-7DFCF01F3E6D}" destId="{3EFAC983-41F8-4D5E-B27B-4842049E2EA7}" srcOrd="0" destOrd="0" presId="urn:microsoft.com/office/officeart/2005/8/layout/arrow2"/>
    <dgm:cxn modelId="{08BFA6A8-EEB2-48E9-A5D0-0164BB55DD6A}" type="presParOf" srcId="{0A18B7EB-A0A4-4B60-B9D3-7DFCF01F3E6D}" destId="{E18F39B1-A04F-42BF-8FF3-443EBEECB2F7}" srcOrd="1" destOrd="0" presId="urn:microsoft.com/office/officeart/2005/8/layout/arrow2"/>
    <dgm:cxn modelId="{17098C38-E34A-4A2E-ABB1-4C4DF1BB8625}" type="presParOf" srcId="{0A18B7EB-A0A4-4B60-B9D3-7DFCF01F3E6D}" destId="{820DEC53-7991-4941-82D3-3D22118A4658}" srcOrd="2" destOrd="0" presId="urn:microsoft.com/office/officeart/2005/8/layout/arrow2"/>
    <dgm:cxn modelId="{69781766-5736-4A8F-BE29-9868BB44E4A2}" type="presParOf" srcId="{0A18B7EB-A0A4-4B60-B9D3-7DFCF01F3E6D}" destId="{0D412B76-8C67-4EEE-9616-1B957DA07CA1}" srcOrd="3" destOrd="0" presId="urn:microsoft.com/office/officeart/2005/8/layout/arrow2"/>
    <dgm:cxn modelId="{E50B79DB-6B5B-4FC7-A6C1-6C9917C95EAC}" type="presParOf" srcId="{0A18B7EB-A0A4-4B60-B9D3-7DFCF01F3E6D}" destId="{8151C00B-58F0-4092-976C-252C95A0EA9D}" srcOrd="4" destOrd="0" presId="urn:microsoft.com/office/officeart/2005/8/layout/arrow2"/>
    <dgm:cxn modelId="{D6871E8E-BAE6-4A50-88DF-BE72C9D82050}" type="presParOf" srcId="{0A18B7EB-A0A4-4B60-B9D3-7DFCF01F3E6D}" destId="{24E4BDA1-1B8A-4FE5-90E1-82A99A84C701}" srcOrd="5" destOrd="0" presId="urn:microsoft.com/office/officeart/2005/8/layout/arrow2"/>
    <dgm:cxn modelId="{E4831501-6F69-43FF-83D4-A04BA8A9A3EE}" type="presParOf" srcId="{0A18B7EB-A0A4-4B60-B9D3-7DFCF01F3E6D}" destId="{7847531C-9D30-416A-988F-F4E63BF30FC9}" srcOrd="6" destOrd="0" presId="urn:microsoft.com/office/officeart/2005/8/layout/arrow2"/>
    <dgm:cxn modelId="{15497562-7980-43A6-B785-04CE0C8BA385}" type="presParOf" srcId="{0A18B7EB-A0A4-4B60-B9D3-7DFCF01F3E6D}" destId="{1FCE859F-302C-4156-A8E5-7846EA4E7624}" srcOrd="7" destOrd="0" presId="urn:microsoft.com/office/officeart/2005/8/layout/arrow2"/>
    <dgm:cxn modelId="{C9E3F7DD-888F-4AB5-B49C-AF6FF1E8071B}" type="presParOf" srcId="{0A18B7EB-A0A4-4B60-B9D3-7DFCF01F3E6D}" destId="{DD136F37-EA25-4E4D-A796-66C001D03F74}" srcOrd="8" destOrd="0" presId="urn:microsoft.com/office/officeart/2005/8/layout/arrow2"/>
    <dgm:cxn modelId="{8C42D2D1-67C3-40C8-B015-8D8F06383C1A}" type="presParOf" srcId="{0A18B7EB-A0A4-4B60-B9D3-7DFCF01F3E6D}" destId="{6BF27524-A50C-4F89-85D9-8E0E791039D0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07E76-31C9-4B2A-A667-77247C55B294}">
      <dsp:nvSpPr>
        <dsp:cNvPr id="0" name=""/>
        <dsp:cNvSpPr/>
      </dsp:nvSpPr>
      <dsp:spPr>
        <a:xfrm>
          <a:off x="1791490" y="582371"/>
          <a:ext cx="4059909" cy="4059909"/>
        </a:xfrm>
        <a:prstGeom prst="blockArc">
          <a:avLst>
            <a:gd name="adj1" fmla="val 11851329"/>
            <a:gd name="adj2" fmla="val 16778314"/>
            <a:gd name="adj3" fmla="val 4643"/>
          </a:avLst>
        </a:prstGeom>
        <a:solidFill>
          <a:schemeClr val="accent2">
            <a:shade val="90000"/>
            <a:hueOff val="0"/>
            <a:satOff val="-13805"/>
            <a:lumOff val="3505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F7405-C6FB-473B-B2EC-0E804A28C813}">
      <dsp:nvSpPr>
        <dsp:cNvPr id="0" name=""/>
        <dsp:cNvSpPr/>
      </dsp:nvSpPr>
      <dsp:spPr>
        <a:xfrm>
          <a:off x="1831925" y="434653"/>
          <a:ext cx="4059909" cy="4059909"/>
        </a:xfrm>
        <a:prstGeom prst="blockArc">
          <a:avLst>
            <a:gd name="adj1" fmla="val 6969088"/>
            <a:gd name="adj2" fmla="val 11585734"/>
            <a:gd name="adj3" fmla="val 4643"/>
          </a:avLst>
        </a:prstGeom>
        <a:solidFill>
          <a:schemeClr val="accent2">
            <a:shade val="90000"/>
            <a:hueOff val="0"/>
            <a:satOff val="-10354"/>
            <a:lumOff val="2629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3AA628-85BC-4B0B-AC7C-C90831BA3116}">
      <dsp:nvSpPr>
        <dsp:cNvPr id="0" name=""/>
        <dsp:cNvSpPr/>
      </dsp:nvSpPr>
      <dsp:spPr>
        <a:xfrm>
          <a:off x="2123480" y="610361"/>
          <a:ext cx="4059909" cy="4059909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2">
            <a:shade val="90000"/>
            <a:hueOff val="0"/>
            <a:satOff val="-6902"/>
            <a:lumOff val="175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79845-536D-4CB4-9BEE-1B6F16A8B784}">
      <dsp:nvSpPr>
        <dsp:cNvPr id="0" name=""/>
        <dsp:cNvSpPr/>
      </dsp:nvSpPr>
      <dsp:spPr>
        <a:xfrm>
          <a:off x="2344736" y="470928"/>
          <a:ext cx="4059909" cy="4059909"/>
        </a:xfrm>
        <a:prstGeom prst="blockArc">
          <a:avLst>
            <a:gd name="adj1" fmla="val 20749548"/>
            <a:gd name="adj2" fmla="val 3693754"/>
            <a:gd name="adj3" fmla="val 4643"/>
          </a:avLst>
        </a:prstGeom>
        <a:solidFill>
          <a:schemeClr val="accent2">
            <a:shade val="90000"/>
            <a:hueOff val="0"/>
            <a:satOff val="-3451"/>
            <a:lumOff val="876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7DF3E-1C34-46AD-8B31-78C69C4F5FA3}">
      <dsp:nvSpPr>
        <dsp:cNvPr id="0" name=""/>
        <dsp:cNvSpPr/>
      </dsp:nvSpPr>
      <dsp:spPr>
        <a:xfrm>
          <a:off x="2379987" y="593700"/>
          <a:ext cx="4059909" cy="4059909"/>
        </a:xfrm>
        <a:prstGeom prst="blockArc">
          <a:avLst>
            <a:gd name="adj1" fmla="val 15754028"/>
            <a:gd name="adj2" fmla="val 20528052"/>
            <a:gd name="adj3" fmla="val 4643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E7C0C-612F-4F7C-AABD-DE02CCD9B8DD}">
      <dsp:nvSpPr>
        <dsp:cNvPr id="0" name=""/>
        <dsp:cNvSpPr/>
      </dsp:nvSpPr>
      <dsp:spPr>
        <a:xfrm>
          <a:off x="3218421" y="1705302"/>
          <a:ext cx="1870028" cy="1870028"/>
        </a:xfrm>
        <a:prstGeom prst="ellipse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A CADA 5 ANOS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PDI </a:t>
          </a:r>
          <a:endParaRPr lang="pt-BR" sz="2400" kern="1200" dirty="0"/>
        </a:p>
      </dsp:txBody>
      <dsp:txXfrm>
        <a:off x="3492280" y="1979161"/>
        <a:ext cx="1322310" cy="1322310"/>
      </dsp:txXfrm>
    </dsp:sp>
    <dsp:sp modelId="{300E39B8-2A2C-4D77-B684-08A65202A2B4}">
      <dsp:nvSpPr>
        <dsp:cNvPr id="0" name=""/>
        <dsp:cNvSpPr/>
      </dsp:nvSpPr>
      <dsp:spPr>
        <a:xfrm>
          <a:off x="3498925" y="2976"/>
          <a:ext cx="1309019" cy="1309019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PLANO DE AÇÃO ANUAL </a:t>
          </a:r>
          <a:endParaRPr lang="pt-BR" sz="1500" kern="1200" dirty="0"/>
        </a:p>
      </dsp:txBody>
      <dsp:txXfrm>
        <a:off x="3690626" y="194677"/>
        <a:ext cx="925617" cy="925617"/>
      </dsp:txXfrm>
    </dsp:sp>
    <dsp:sp modelId="{80624A96-6666-43A3-89BD-82C64BBB2F46}">
      <dsp:nvSpPr>
        <dsp:cNvPr id="0" name=""/>
        <dsp:cNvSpPr/>
      </dsp:nvSpPr>
      <dsp:spPr>
        <a:xfrm>
          <a:off x="5112565" y="1360836"/>
          <a:ext cx="2369181" cy="1309019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PROGRAMAÇÃO ORÇAMENTÁRIA E METAS FÍSICAS </a:t>
          </a:r>
          <a:endParaRPr lang="pt-BR" sz="1500" kern="1200" dirty="0"/>
        </a:p>
      </dsp:txBody>
      <dsp:txXfrm>
        <a:off x="5459524" y="1552537"/>
        <a:ext cx="1675263" cy="925617"/>
      </dsp:txXfrm>
    </dsp:sp>
    <dsp:sp modelId="{5F258A7F-CE70-4D0A-B1F8-E6E98797E31A}">
      <dsp:nvSpPr>
        <dsp:cNvPr id="0" name=""/>
        <dsp:cNvSpPr/>
      </dsp:nvSpPr>
      <dsp:spPr>
        <a:xfrm>
          <a:off x="4252121" y="3589950"/>
          <a:ext cx="2133584" cy="1309019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EXECUÇÃO ORÇAMENTÁRIA </a:t>
          </a:r>
          <a:endParaRPr lang="pt-BR" sz="1500" kern="1200" dirty="0"/>
        </a:p>
      </dsp:txBody>
      <dsp:txXfrm>
        <a:off x="4564577" y="3781651"/>
        <a:ext cx="1508672" cy="925617"/>
      </dsp:txXfrm>
    </dsp:sp>
    <dsp:sp modelId="{B26BE253-1B9A-403C-BE1E-19B3AEDBA05B}">
      <dsp:nvSpPr>
        <dsp:cNvPr id="0" name=""/>
        <dsp:cNvSpPr/>
      </dsp:nvSpPr>
      <dsp:spPr>
        <a:xfrm>
          <a:off x="1849201" y="3589950"/>
          <a:ext cx="2277510" cy="1309019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AVALIAÇÃO INSTITUCIONAL </a:t>
          </a:r>
          <a:endParaRPr lang="pt-BR" sz="1500" kern="1200" dirty="0"/>
        </a:p>
      </dsp:txBody>
      <dsp:txXfrm>
        <a:off x="2182735" y="3781651"/>
        <a:ext cx="1610442" cy="925617"/>
      </dsp:txXfrm>
    </dsp:sp>
    <dsp:sp modelId="{75BC3583-476C-4584-965C-326A9A916826}">
      <dsp:nvSpPr>
        <dsp:cNvPr id="0" name=""/>
        <dsp:cNvSpPr/>
      </dsp:nvSpPr>
      <dsp:spPr>
        <a:xfrm>
          <a:off x="792084" y="1360837"/>
          <a:ext cx="2277065" cy="1309019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RELATÓRIO DE GESTÃO </a:t>
          </a:r>
          <a:endParaRPr lang="pt-BR" sz="1500" kern="1200" dirty="0"/>
        </a:p>
      </dsp:txBody>
      <dsp:txXfrm>
        <a:off x="1125552" y="1552538"/>
        <a:ext cx="1610129" cy="9256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080FD-4E77-49B5-AC1D-0202AF21DC5E}">
      <dsp:nvSpPr>
        <dsp:cNvPr id="0" name=""/>
        <dsp:cNvSpPr/>
      </dsp:nvSpPr>
      <dsp:spPr>
        <a:xfrm>
          <a:off x="1164545" y="-88778"/>
          <a:ext cx="7311265" cy="7311265"/>
        </a:xfrm>
        <a:prstGeom prst="circularArrow">
          <a:avLst>
            <a:gd name="adj1" fmla="val 5544"/>
            <a:gd name="adj2" fmla="val 330680"/>
            <a:gd name="adj3" fmla="val 14960178"/>
            <a:gd name="adj4" fmla="val 16699514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F3E0A-C043-45FC-931F-41E38EDCB630}">
      <dsp:nvSpPr>
        <dsp:cNvPr id="0" name=""/>
        <dsp:cNvSpPr/>
      </dsp:nvSpPr>
      <dsp:spPr>
        <a:xfrm>
          <a:off x="4047445" y="15237"/>
          <a:ext cx="1545464" cy="8050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Composição da Comissão Executiva</a:t>
          </a:r>
        </a:p>
      </dsp:txBody>
      <dsp:txXfrm>
        <a:off x="4086743" y="54535"/>
        <a:ext cx="1466868" cy="726433"/>
      </dsp:txXfrm>
    </dsp:sp>
    <dsp:sp modelId="{F70F0265-CC8D-41E6-AEBA-44AE32AAE2F2}">
      <dsp:nvSpPr>
        <dsp:cNvPr id="0" name=""/>
        <dsp:cNvSpPr/>
      </dsp:nvSpPr>
      <dsp:spPr>
        <a:xfrm>
          <a:off x="6069912" y="461180"/>
          <a:ext cx="1647080" cy="5609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solidFill>
                <a:schemeClr val="tx1"/>
              </a:solidFill>
            </a:rPr>
            <a:t>Apresentação da Metodologia ao CONSU</a:t>
          </a:r>
          <a:endParaRPr lang="pt-BR" sz="1200" kern="1200" dirty="0">
            <a:solidFill>
              <a:schemeClr val="tx1"/>
            </a:solidFill>
          </a:endParaRPr>
        </a:p>
      </dsp:txBody>
      <dsp:txXfrm>
        <a:off x="6097294" y="488562"/>
        <a:ext cx="1592316" cy="506150"/>
      </dsp:txXfrm>
    </dsp:sp>
    <dsp:sp modelId="{C42E94F7-DD7C-4102-8DCB-A84790FD2272}">
      <dsp:nvSpPr>
        <dsp:cNvPr id="0" name=""/>
        <dsp:cNvSpPr/>
      </dsp:nvSpPr>
      <dsp:spPr>
        <a:xfrm>
          <a:off x="6810294" y="1307326"/>
          <a:ext cx="1613817" cy="5609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Composição dos GTS</a:t>
          </a:r>
          <a:endParaRPr lang="pt-BR" sz="1200" kern="1200" dirty="0"/>
        </a:p>
      </dsp:txBody>
      <dsp:txXfrm>
        <a:off x="6837676" y="1334708"/>
        <a:ext cx="1559053" cy="506150"/>
      </dsp:txXfrm>
    </dsp:sp>
    <dsp:sp modelId="{64145A93-78A6-4406-BF0C-52D93A4E758F}">
      <dsp:nvSpPr>
        <dsp:cNvPr id="0" name=""/>
        <dsp:cNvSpPr/>
      </dsp:nvSpPr>
      <dsp:spPr>
        <a:xfrm>
          <a:off x="6693838" y="2319404"/>
          <a:ext cx="2031385" cy="5609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smtClean="0"/>
            <a:t>Levantamento do Contexto Atual da UESB </a:t>
          </a:r>
          <a:endParaRPr lang="pt-BR" sz="1400" kern="1200" dirty="0"/>
        </a:p>
      </dsp:txBody>
      <dsp:txXfrm>
        <a:off x="6721220" y="2346786"/>
        <a:ext cx="1976621" cy="506150"/>
      </dsp:txXfrm>
    </dsp:sp>
    <dsp:sp modelId="{32286D5A-58A7-40BA-AB7E-AFA9D6C94CAA}">
      <dsp:nvSpPr>
        <dsp:cNvPr id="0" name=""/>
        <dsp:cNvSpPr/>
      </dsp:nvSpPr>
      <dsp:spPr>
        <a:xfrm>
          <a:off x="7010153" y="3240360"/>
          <a:ext cx="1771928" cy="6960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Elaboração das Minutas por Eixos Temáticos </a:t>
          </a:r>
          <a:endParaRPr lang="pt-BR" sz="1200" kern="1200" dirty="0"/>
        </a:p>
      </dsp:txBody>
      <dsp:txXfrm>
        <a:off x="7044131" y="3274338"/>
        <a:ext cx="1703972" cy="628088"/>
      </dsp:txXfrm>
    </dsp:sp>
    <dsp:sp modelId="{BB68B02A-65D7-4460-9D02-81FB506119E9}">
      <dsp:nvSpPr>
        <dsp:cNvPr id="0" name=""/>
        <dsp:cNvSpPr/>
      </dsp:nvSpPr>
      <dsp:spPr>
        <a:xfrm>
          <a:off x="6912662" y="4392489"/>
          <a:ext cx="1736411" cy="6844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Seminário Temático </a:t>
          </a:r>
          <a:endParaRPr lang="pt-BR" sz="1200" kern="1200" dirty="0"/>
        </a:p>
      </dsp:txBody>
      <dsp:txXfrm>
        <a:off x="6946072" y="4425899"/>
        <a:ext cx="1669591" cy="617585"/>
      </dsp:txXfrm>
    </dsp:sp>
    <dsp:sp modelId="{A52F15DB-EFCD-4004-8E3F-172AE94E4414}">
      <dsp:nvSpPr>
        <dsp:cNvPr id="0" name=""/>
        <dsp:cNvSpPr/>
      </dsp:nvSpPr>
      <dsp:spPr>
        <a:xfrm>
          <a:off x="6643159" y="5328590"/>
          <a:ext cx="1885244" cy="8239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Realização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 de Reuniões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Comissão Executiva e </a:t>
          </a:r>
          <a:r>
            <a:rPr lang="pt-BR" sz="1200" kern="1200" dirty="0" err="1" smtClean="0"/>
            <a:t>GTs</a:t>
          </a:r>
          <a:r>
            <a:rPr lang="pt-BR" sz="1200" kern="1200" dirty="0" smtClean="0"/>
            <a:t> </a:t>
          </a:r>
          <a:endParaRPr lang="pt-BR" sz="1200" kern="1200" dirty="0"/>
        </a:p>
      </dsp:txBody>
      <dsp:txXfrm>
        <a:off x="6683381" y="5368812"/>
        <a:ext cx="1804800" cy="743511"/>
      </dsp:txXfrm>
    </dsp:sp>
    <dsp:sp modelId="{7392C082-9AB8-4B78-8489-63BD7C4952FE}">
      <dsp:nvSpPr>
        <dsp:cNvPr id="0" name=""/>
        <dsp:cNvSpPr/>
      </dsp:nvSpPr>
      <dsp:spPr>
        <a:xfrm>
          <a:off x="4965662" y="6026527"/>
          <a:ext cx="1602610" cy="7010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Sistematização da Minuta do PDI </a:t>
          </a:r>
          <a:endParaRPr lang="pt-BR" sz="1200" kern="1200" dirty="0"/>
        </a:p>
      </dsp:txBody>
      <dsp:txXfrm>
        <a:off x="4999883" y="6060748"/>
        <a:ext cx="1534168" cy="632583"/>
      </dsp:txXfrm>
    </dsp:sp>
    <dsp:sp modelId="{820F1E21-3130-470B-8EE4-C29B576573A1}">
      <dsp:nvSpPr>
        <dsp:cNvPr id="0" name=""/>
        <dsp:cNvSpPr/>
      </dsp:nvSpPr>
      <dsp:spPr>
        <a:xfrm>
          <a:off x="3540672" y="5948282"/>
          <a:ext cx="1267554" cy="7536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Participação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 Pública  </a:t>
          </a:r>
          <a:endParaRPr lang="pt-BR" sz="1200" kern="1200" dirty="0"/>
        </a:p>
      </dsp:txBody>
      <dsp:txXfrm>
        <a:off x="3577464" y="5985074"/>
        <a:ext cx="1193970" cy="680111"/>
      </dsp:txXfrm>
    </dsp:sp>
    <dsp:sp modelId="{58671E72-D3A1-44A2-BA8C-957E0498F974}">
      <dsp:nvSpPr>
        <dsp:cNvPr id="0" name=""/>
        <dsp:cNvSpPr/>
      </dsp:nvSpPr>
      <dsp:spPr>
        <a:xfrm>
          <a:off x="1680595" y="5594056"/>
          <a:ext cx="1534358" cy="5623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Seminário Temático e Sistematização da Minuta </a:t>
          </a:r>
          <a:endParaRPr lang="pt-BR" sz="1200" kern="1200" dirty="0"/>
        </a:p>
      </dsp:txBody>
      <dsp:txXfrm>
        <a:off x="1708047" y="5621508"/>
        <a:ext cx="1479454" cy="507457"/>
      </dsp:txXfrm>
    </dsp:sp>
    <dsp:sp modelId="{350E99AA-E720-4CF7-B4DE-6507AA2FA614}">
      <dsp:nvSpPr>
        <dsp:cNvPr id="0" name=""/>
        <dsp:cNvSpPr/>
      </dsp:nvSpPr>
      <dsp:spPr>
        <a:xfrm>
          <a:off x="956762" y="4696031"/>
          <a:ext cx="1602610" cy="5609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Encaminhamento da Minuta ao CONSU</a:t>
          </a:r>
          <a:endParaRPr lang="pt-BR" sz="1200" kern="1200" dirty="0"/>
        </a:p>
      </dsp:txBody>
      <dsp:txXfrm>
        <a:off x="984144" y="4723413"/>
        <a:ext cx="1547846" cy="506150"/>
      </dsp:txXfrm>
    </dsp:sp>
    <dsp:sp modelId="{5F9D8098-7104-4C09-8D61-118B0A8C486B}">
      <dsp:nvSpPr>
        <dsp:cNvPr id="0" name=""/>
        <dsp:cNvSpPr/>
      </dsp:nvSpPr>
      <dsp:spPr>
        <a:xfrm>
          <a:off x="556134" y="3247733"/>
          <a:ext cx="1602610" cy="9915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Publicação, Divulgação e Encaminhamento ao Conselho Estadual de Educação - CEE</a:t>
          </a:r>
          <a:endParaRPr lang="pt-BR" sz="1200" kern="1200" dirty="0"/>
        </a:p>
      </dsp:txBody>
      <dsp:txXfrm>
        <a:off x="604535" y="3296134"/>
        <a:ext cx="1505808" cy="894698"/>
      </dsp:txXfrm>
    </dsp:sp>
    <dsp:sp modelId="{796BD063-ECAD-4A66-B1EF-06FAF4A820D2}">
      <dsp:nvSpPr>
        <dsp:cNvPr id="0" name=""/>
        <dsp:cNvSpPr/>
      </dsp:nvSpPr>
      <dsp:spPr>
        <a:xfrm>
          <a:off x="624586" y="2168625"/>
          <a:ext cx="1820054" cy="7186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Implementação e Implantação </a:t>
          </a:r>
          <a:endParaRPr lang="pt-BR" sz="1600" kern="1200" dirty="0"/>
        </a:p>
      </dsp:txBody>
      <dsp:txXfrm>
        <a:off x="659666" y="2203705"/>
        <a:ext cx="1749894" cy="648461"/>
      </dsp:txXfrm>
    </dsp:sp>
    <dsp:sp modelId="{ABCA2B79-B9DA-47B0-A218-5023D2208F99}">
      <dsp:nvSpPr>
        <dsp:cNvPr id="0" name=""/>
        <dsp:cNvSpPr/>
      </dsp:nvSpPr>
      <dsp:spPr>
        <a:xfrm>
          <a:off x="942327" y="1288315"/>
          <a:ext cx="1761562" cy="5609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Monitoramento e Avaliação </a:t>
          </a:r>
          <a:endParaRPr lang="pt-BR" sz="1400" kern="1200" dirty="0"/>
        </a:p>
      </dsp:txBody>
      <dsp:txXfrm>
        <a:off x="969709" y="1315697"/>
        <a:ext cx="1706798" cy="506150"/>
      </dsp:txXfrm>
    </dsp:sp>
    <dsp:sp modelId="{F40117B4-54F3-462C-99E9-88061CAB79B2}">
      <dsp:nvSpPr>
        <dsp:cNvPr id="0" name=""/>
        <dsp:cNvSpPr/>
      </dsp:nvSpPr>
      <dsp:spPr>
        <a:xfrm>
          <a:off x="2204721" y="315121"/>
          <a:ext cx="1469259" cy="5609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Elaboração de um novo PDI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Gestão 2024-2028</a:t>
          </a:r>
          <a:endParaRPr lang="pt-BR" sz="1200" kern="1200" dirty="0"/>
        </a:p>
      </dsp:txBody>
      <dsp:txXfrm>
        <a:off x="2232103" y="342503"/>
        <a:ext cx="1414495" cy="5061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35967-E2DF-40DC-8319-EA0E3F077F09}">
      <dsp:nvSpPr>
        <dsp:cNvPr id="0" name=""/>
        <dsp:cNvSpPr/>
      </dsp:nvSpPr>
      <dsp:spPr>
        <a:xfrm>
          <a:off x="0" y="211475"/>
          <a:ext cx="8568952" cy="535559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5E341-9328-4FA3-90AA-2CC33C68721B}">
      <dsp:nvSpPr>
        <dsp:cNvPr id="0" name=""/>
        <dsp:cNvSpPr/>
      </dsp:nvSpPr>
      <dsp:spPr>
        <a:xfrm>
          <a:off x="844041" y="4117685"/>
          <a:ext cx="197085" cy="1970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7B583-FBB0-411C-B937-2853846E278F}">
      <dsp:nvSpPr>
        <dsp:cNvPr id="0" name=""/>
        <dsp:cNvSpPr/>
      </dsp:nvSpPr>
      <dsp:spPr>
        <a:xfrm>
          <a:off x="951957" y="4320480"/>
          <a:ext cx="1888840" cy="1274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432" tIns="0" rIns="0" bIns="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Composição da </a:t>
          </a:r>
          <a:r>
            <a:rPr lang="pt-BR" sz="14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Comissão Executiva </a:t>
          </a:r>
          <a:endParaRPr lang="pt-BR" sz="1400" b="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1957" y="4320480"/>
        <a:ext cx="1888840" cy="1274631"/>
      </dsp:txXfrm>
    </dsp:sp>
    <dsp:sp modelId="{6B3E7D65-BC75-434D-9C71-A3F3A29D79E2}">
      <dsp:nvSpPr>
        <dsp:cNvPr id="0" name=""/>
        <dsp:cNvSpPr/>
      </dsp:nvSpPr>
      <dsp:spPr>
        <a:xfrm>
          <a:off x="1910876" y="3092624"/>
          <a:ext cx="308482" cy="3084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2933D-393E-4240-99BF-4CC10B767338}">
      <dsp:nvSpPr>
        <dsp:cNvPr id="0" name=""/>
        <dsp:cNvSpPr/>
      </dsp:nvSpPr>
      <dsp:spPr>
        <a:xfrm>
          <a:off x="6162679" y="1970795"/>
          <a:ext cx="1953004" cy="224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45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Levantamento do contexto atual da UESB e Elaboração das Minutas por Eixos Temáticos</a:t>
          </a:r>
          <a:endParaRPr lang="pt-BR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62679" y="1970795"/>
        <a:ext cx="1953004" cy="2243994"/>
      </dsp:txXfrm>
    </dsp:sp>
    <dsp:sp modelId="{8A626969-11AF-475B-BE35-DA6D0ECB1B6C}">
      <dsp:nvSpPr>
        <dsp:cNvPr id="0" name=""/>
        <dsp:cNvSpPr/>
      </dsp:nvSpPr>
      <dsp:spPr>
        <a:xfrm>
          <a:off x="3281908" y="2275360"/>
          <a:ext cx="411309" cy="4113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B1F0E-FA57-4C60-8CB1-3D0911941C40}">
      <dsp:nvSpPr>
        <dsp:cNvPr id="0" name=""/>
        <dsp:cNvSpPr/>
      </dsp:nvSpPr>
      <dsp:spPr>
        <a:xfrm>
          <a:off x="6661020" y="1959319"/>
          <a:ext cx="1907931" cy="3009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94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b="1" kern="1200" dirty="0"/>
        </a:p>
      </dsp:txBody>
      <dsp:txXfrm>
        <a:off x="6661020" y="1959319"/>
        <a:ext cx="1907931" cy="3009844"/>
      </dsp:txXfrm>
    </dsp:sp>
    <dsp:sp modelId="{ECF7A8ED-D88C-4D6A-A06E-D7184E069B13}">
      <dsp:nvSpPr>
        <dsp:cNvPr id="0" name=""/>
        <dsp:cNvSpPr/>
      </dsp:nvSpPr>
      <dsp:spPr>
        <a:xfrm>
          <a:off x="4875733" y="1636973"/>
          <a:ext cx="531275" cy="5312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20913-C691-4EF8-8105-264D5518C3FC}">
      <dsp:nvSpPr>
        <dsp:cNvPr id="0" name=""/>
        <dsp:cNvSpPr/>
      </dsp:nvSpPr>
      <dsp:spPr>
        <a:xfrm>
          <a:off x="5141371" y="1902611"/>
          <a:ext cx="1713790" cy="3588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512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500" kern="1200"/>
        </a:p>
      </dsp:txBody>
      <dsp:txXfrm>
        <a:off x="5141371" y="1902611"/>
        <a:ext cx="1713790" cy="3588248"/>
      </dsp:txXfrm>
    </dsp:sp>
    <dsp:sp modelId="{99E0A12C-563A-48F0-B467-4FFCA65ADE42}">
      <dsp:nvSpPr>
        <dsp:cNvPr id="0" name=""/>
        <dsp:cNvSpPr/>
      </dsp:nvSpPr>
      <dsp:spPr>
        <a:xfrm>
          <a:off x="6516687" y="1210668"/>
          <a:ext cx="676947" cy="6769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11DF1-1643-454A-B650-566531617E61}">
      <dsp:nvSpPr>
        <dsp:cNvPr id="0" name=""/>
        <dsp:cNvSpPr/>
      </dsp:nvSpPr>
      <dsp:spPr>
        <a:xfrm>
          <a:off x="6855161" y="1549142"/>
          <a:ext cx="1713790" cy="3941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700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500" kern="1200"/>
        </a:p>
      </dsp:txBody>
      <dsp:txXfrm>
        <a:off x="6855161" y="1549142"/>
        <a:ext cx="1713790" cy="39417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2BAFD-A428-4A39-9441-5A7DCAC13556}">
      <dsp:nvSpPr>
        <dsp:cNvPr id="0" name=""/>
        <dsp:cNvSpPr/>
      </dsp:nvSpPr>
      <dsp:spPr>
        <a:xfrm>
          <a:off x="0" y="144015"/>
          <a:ext cx="8064896" cy="504056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CDEF3-8028-4EBE-B401-FB4E095E070C}">
      <dsp:nvSpPr>
        <dsp:cNvPr id="0" name=""/>
        <dsp:cNvSpPr/>
      </dsp:nvSpPr>
      <dsp:spPr>
        <a:xfrm>
          <a:off x="794392" y="3892176"/>
          <a:ext cx="185492" cy="185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3186E6-9DEC-44F4-BF08-66E0C901D22F}">
      <dsp:nvSpPr>
        <dsp:cNvPr id="0" name=""/>
        <dsp:cNvSpPr/>
      </dsp:nvSpPr>
      <dsp:spPr>
        <a:xfrm>
          <a:off x="2938108" y="2592293"/>
          <a:ext cx="1468589" cy="1199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89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Participação dos </a:t>
          </a:r>
          <a:r>
            <a:rPr lang="pt-BR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GTs</a:t>
          </a:r>
          <a:endParaRPr lang="pt-BR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38108" y="2592293"/>
        <a:ext cx="1468589" cy="1199653"/>
      </dsp:txXfrm>
    </dsp:sp>
    <dsp:sp modelId="{A597719E-838D-4234-9EF8-4456AD7CF961}">
      <dsp:nvSpPr>
        <dsp:cNvPr id="0" name=""/>
        <dsp:cNvSpPr/>
      </dsp:nvSpPr>
      <dsp:spPr>
        <a:xfrm>
          <a:off x="1798471" y="2927413"/>
          <a:ext cx="290336" cy="2903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8BD95-E2BE-41FC-9A25-C8F5AF7B7174}">
      <dsp:nvSpPr>
        <dsp:cNvPr id="0" name=""/>
        <dsp:cNvSpPr/>
      </dsp:nvSpPr>
      <dsp:spPr>
        <a:xfrm>
          <a:off x="2736307" y="2629506"/>
          <a:ext cx="1887174" cy="2111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84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36307" y="2629506"/>
        <a:ext cx="1887174" cy="2111994"/>
      </dsp:txXfrm>
    </dsp:sp>
    <dsp:sp modelId="{FC11E1CE-9DBF-4B69-9725-47B0D79C1261}">
      <dsp:nvSpPr>
        <dsp:cNvPr id="0" name=""/>
        <dsp:cNvSpPr/>
      </dsp:nvSpPr>
      <dsp:spPr>
        <a:xfrm>
          <a:off x="3088855" y="2158223"/>
          <a:ext cx="387115" cy="3871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6BB1C-8E2D-44B8-94F6-7A7987BE4583}">
      <dsp:nvSpPr>
        <dsp:cNvPr id="0" name=""/>
        <dsp:cNvSpPr/>
      </dsp:nvSpPr>
      <dsp:spPr>
        <a:xfrm>
          <a:off x="3282412" y="2351781"/>
          <a:ext cx="1556524" cy="283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124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500" kern="1200"/>
        </a:p>
      </dsp:txBody>
      <dsp:txXfrm>
        <a:off x="3282412" y="2351781"/>
        <a:ext cx="1556524" cy="2832794"/>
      </dsp:txXfrm>
    </dsp:sp>
    <dsp:sp modelId="{64F05923-AE67-410A-9964-7EB91F3AD298}">
      <dsp:nvSpPr>
        <dsp:cNvPr id="0" name=""/>
        <dsp:cNvSpPr/>
      </dsp:nvSpPr>
      <dsp:spPr>
        <a:xfrm>
          <a:off x="4588925" y="1557389"/>
          <a:ext cx="500023" cy="5000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8811F-5D78-43D0-906D-D1B5291BE255}">
      <dsp:nvSpPr>
        <dsp:cNvPr id="0" name=""/>
        <dsp:cNvSpPr/>
      </dsp:nvSpPr>
      <dsp:spPr>
        <a:xfrm>
          <a:off x="4838937" y="1807400"/>
          <a:ext cx="1612979" cy="3377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952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500" kern="1200"/>
        </a:p>
      </dsp:txBody>
      <dsp:txXfrm>
        <a:off x="4838937" y="1807400"/>
        <a:ext cx="1612979" cy="3377175"/>
      </dsp:txXfrm>
    </dsp:sp>
    <dsp:sp modelId="{05409FAF-1A0E-4FB3-BD67-E6CC5E1BA8D2}">
      <dsp:nvSpPr>
        <dsp:cNvPr id="0" name=""/>
        <dsp:cNvSpPr/>
      </dsp:nvSpPr>
      <dsp:spPr>
        <a:xfrm>
          <a:off x="6133353" y="1156160"/>
          <a:ext cx="637126" cy="6371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451EC9-11FD-491E-9255-E7696F87C911}">
      <dsp:nvSpPr>
        <dsp:cNvPr id="0" name=""/>
        <dsp:cNvSpPr/>
      </dsp:nvSpPr>
      <dsp:spPr>
        <a:xfrm>
          <a:off x="6451916" y="1474723"/>
          <a:ext cx="1612979" cy="3709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600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500" kern="1200"/>
        </a:p>
      </dsp:txBody>
      <dsp:txXfrm>
        <a:off x="6451916" y="1474723"/>
        <a:ext cx="1612979" cy="37098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79FB6-B0EE-4168-95D4-8971B24FBA03}">
      <dsp:nvSpPr>
        <dsp:cNvPr id="0" name=""/>
        <dsp:cNvSpPr/>
      </dsp:nvSpPr>
      <dsp:spPr>
        <a:xfrm>
          <a:off x="789344" y="0"/>
          <a:ext cx="7851616" cy="490726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AC983-41F8-4D5E-B27B-4842049E2EA7}">
      <dsp:nvSpPr>
        <dsp:cNvPr id="0" name=""/>
        <dsp:cNvSpPr/>
      </dsp:nvSpPr>
      <dsp:spPr>
        <a:xfrm>
          <a:off x="1168056" y="3649038"/>
          <a:ext cx="180587" cy="1805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F39B1-A04F-42BF-8FF3-443EBEECB2F7}">
      <dsp:nvSpPr>
        <dsp:cNvPr id="0" name=""/>
        <dsp:cNvSpPr/>
      </dsp:nvSpPr>
      <dsp:spPr>
        <a:xfrm>
          <a:off x="1258349" y="3739332"/>
          <a:ext cx="1028561" cy="1167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8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500" kern="1200"/>
        </a:p>
      </dsp:txBody>
      <dsp:txXfrm>
        <a:off x="1258349" y="3739332"/>
        <a:ext cx="1028561" cy="1167927"/>
      </dsp:txXfrm>
    </dsp:sp>
    <dsp:sp modelId="{820DEC53-7991-4941-82D3-3D22118A4658}">
      <dsp:nvSpPr>
        <dsp:cNvPr id="0" name=""/>
        <dsp:cNvSpPr/>
      </dsp:nvSpPr>
      <dsp:spPr>
        <a:xfrm>
          <a:off x="2145582" y="2709788"/>
          <a:ext cx="282658" cy="2826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12B76-8C67-4EEE-9616-1B957DA07CA1}">
      <dsp:nvSpPr>
        <dsp:cNvPr id="0" name=""/>
        <dsp:cNvSpPr/>
      </dsp:nvSpPr>
      <dsp:spPr>
        <a:xfrm>
          <a:off x="4431616" y="1958258"/>
          <a:ext cx="1999184" cy="2056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7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smtClean="0"/>
            <a:t>Implantação do PDI UESB 2019-2023</a:t>
          </a:r>
          <a:endParaRPr lang="pt-BR" sz="1400" b="0" kern="1200" dirty="0"/>
        </a:p>
      </dsp:txBody>
      <dsp:txXfrm>
        <a:off x="4431616" y="1958258"/>
        <a:ext cx="1999184" cy="2056141"/>
      </dsp:txXfrm>
    </dsp:sp>
    <dsp:sp modelId="{8151C00B-58F0-4092-976C-252C95A0EA9D}">
      <dsp:nvSpPr>
        <dsp:cNvPr id="0" name=""/>
        <dsp:cNvSpPr/>
      </dsp:nvSpPr>
      <dsp:spPr>
        <a:xfrm>
          <a:off x="3401840" y="1960941"/>
          <a:ext cx="376877" cy="3768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4BDA1-1B8A-4FE5-90E1-82A99A84C701}">
      <dsp:nvSpPr>
        <dsp:cNvPr id="0" name=""/>
        <dsp:cNvSpPr/>
      </dsp:nvSpPr>
      <dsp:spPr>
        <a:xfrm>
          <a:off x="6103105" y="1718157"/>
          <a:ext cx="2179378" cy="2582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70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Monitoramento e Avaliação do PDI UESB 2019-2023</a:t>
          </a:r>
          <a:endParaRPr lang="pt-BR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03105" y="1718157"/>
        <a:ext cx="2179378" cy="2582699"/>
      </dsp:txXfrm>
    </dsp:sp>
    <dsp:sp modelId="{7847531C-9D30-416A-988F-F4E63BF30FC9}">
      <dsp:nvSpPr>
        <dsp:cNvPr id="0" name=""/>
        <dsp:cNvSpPr/>
      </dsp:nvSpPr>
      <dsp:spPr>
        <a:xfrm>
          <a:off x="4862241" y="1375995"/>
          <a:ext cx="486800" cy="4868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E859F-302C-4156-A8E5-7846EA4E7624}">
      <dsp:nvSpPr>
        <dsp:cNvPr id="0" name=""/>
        <dsp:cNvSpPr/>
      </dsp:nvSpPr>
      <dsp:spPr>
        <a:xfrm>
          <a:off x="5105641" y="1619395"/>
          <a:ext cx="1570323" cy="3287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945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500" kern="1200"/>
        </a:p>
      </dsp:txBody>
      <dsp:txXfrm>
        <a:off x="5105641" y="1619395"/>
        <a:ext cx="1570323" cy="3287864"/>
      </dsp:txXfrm>
    </dsp:sp>
    <dsp:sp modelId="{DD136F37-EA25-4E4D-A796-66C001D03F74}">
      <dsp:nvSpPr>
        <dsp:cNvPr id="0" name=""/>
        <dsp:cNvSpPr/>
      </dsp:nvSpPr>
      <dsp:spPr>
        <a:xfrm>
          <a:off x="6365825" y="985377"/>
          <a:ext cx="620277" cy="6202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27524-A50C-4F89-85D9-8E0E791039D0}">
      <dsp:nvSpPr>
        <dsp:cNvPr id="0" name=""/>
        <dsp:cNvSpPr/>
      </dsp:nvSpPr>
      <dsp:spPr>
        <a:xfrm>
          <a:off x="6675964" y="1295516"/>
          <a:ext cx="1570323" cy="3611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672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500" kern="1200"/>
        </a:p>
      </dsp:txBody>
      <dsp:txXfrm>
        <a:off x="6675964" y="1295516"/>
        <a:ext cx="1570323" cy="3611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49688" y="0"/>
            <a:ext cx="2944812" cy="493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algn="r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pt-BR"/>
          </a:p>
        </p:txBody>
      </p:sp>
      <p:sp>
        <p:nvSpPr>
          <p:cNvPr id="819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0938" cy="372110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7188" cy="4467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29750"/>
            <a:ext cx="2944812" cy="493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r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6EA4A42A-06B5-4A44-BF6D-EB7D0CB63D3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215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4EF51F-A808-4BC3-B7E7-B0CF66182C85}" type="slidenum">
              <a:rPr lang="pt-BR"/>
              <a:pPr/>
              <a:t>1</a:t>
            </a:fld>
            <a:endParaRPr lang="pt-BR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64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PDI tem suas origens</a:t>
            </a:r>
            <a:r>
              <a:rPr lang="pt-BR" baseline="0" dirty="0" smtClean="0"/>
              <a:t> a partir de duas atribuições definidas pela LDB: Avaliação Institucional e o credenciamento. O decreto 5773 aponta quais são os elementos essências que o PDI deve ter, tais como: missão, objetivos e metas da instituição, projeto pedagógico da instituição, perfil do corpo docente, organização administrativa, infraestrutura física e instalações acadêmicas, oferta de educação à distância  e de programas de mestrado e doutorado.  A Lei 10.861/2004 </a:t>
            </a:r>
            <a:r>
              <a:rPr lang="pt-BR" sz="1200" b="0" i="0" kern="1200" baseline="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e</a:t>
            </a:r>
            <a:r>
              <a:rPr lang="pt-BR" sz="1200" b="0" i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stabelece a necessidade do “plano de desenvolvimento institucional” na avaliação das instituições de educação superior.</a:t>
            </a:r>
            <a:r>
              <a:rPr lang="pt-BR" baseline="0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EA4A42A-06B5-4A44-BF6D-EB7D0CB63D35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931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O PNE é um dos documento balizadores da proposta de PDI sendo muito importante o conhecimento das suas diretrizes, metas e estratégias para os próximos 10 anos. o Plano Estadual de Educação possui 20 metas e 246 estratégias que visam garantir a melhoria da educação no contexto da sociedade baiana durante o decênio 2016-2026.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EA4A42A-06B5-4A44-BF6D-EB7D0CB63D35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872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https://jornalufgonline.ufg.br/n/88162-entrevista-emancipacao-da-universidade-um-sonho-possivel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EA4A42A-06B5-4A44-BF6D-EB7D0CB63D35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625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EA4A42A-06B5-4A44-BF6D-EB7D0CB63D35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7615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EA4A42A-06B5-4A44-BF6D-EB7D0CB63D35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49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744888F-3028-4663-9488-C4AA8EFA4B4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A08870D-B0DC-4A81-ADE1-BBA3C5A079D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59613" y="274638"/>
            <a:ext cx="1873250" cy="597217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435100" y="274638"/>
            <a:ext cx="5472113" cy="59721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681F6A6-E084-4979-9D22-2857FFA96D6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BE8509-9CC8-4C95-8608-68F295869BF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0EC3F5-9EB1-4CD7-BD00-334C17C2BBA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A9703EA-1A34-4191-8280-9599A182158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35A5E0E-21DD-473B-8ED1-2465C86E926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EB29BEC-36B9-43C6-A497-E644A91FE8D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6A724E-22C2-4FEB-A7B1-78A92CA6263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65E960D-7D7A-46A5-B092-D990995DC64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71E9AB6-2A86-459D-A26E-67F2B335B49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815975" y="-815975"/>
            <a:ext cx="1638300" cy="1638300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T0" fmla="*/ 1638300 w 1638300"/>
              <a:gd name="T1" fmla="*/ 819150 h 1638300"/>
              <a:gd name="T2" fmla="*/ 1398198 w 1638300"/>
              <a:gd name="T3" fmla="*/ 1398555 h 1638300"/>
              <a:gd name="T4" fmla="*/ 818645 w 1638300"/>
              <a:gd name="T5" fmla="*/ 1638300 h 1638300"/>
              <a:gd name="T6" fmla="*/ 819150 w 1638300"/>
              <a:gd name="T7" fmla="*/ 819150 h 1638300"/>
              <a:gd name="T8" fmla="*/ 1638300 w 1638300"/>
              <a:gd name="T9" fmla="*/ 819150 h 1638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8300" h="1638300">
                <a:moveTo>
                  <a:pt x="1638300" y="819150"/>
                </a:moveTo>
                <a:cubicBezTo>
                  <a:pt x="1638300" y="1036490"/>
                  <a:pt x="1551928" y="1244920"/>
                  <a:pt x="1398198" y="1398555"/>
                </a:cubicBezTo>
                <a:cubicBezTo>
                  <a:pt x="1244468" y="1552190"/>
                  <a:pt x="1035985" y="1638434"/>
                  <a:pt x="818645" y="1638300"/>
                </a:cubicBezTo>
                <a:cubicBezTo>
                  <a:pt x="818813" y="1365250"/>
                  <a:pt x="818982" y="1092200"/>
                  <a:pt x="819150" y="819150"/>
                </a:cubicBezTo>
                <a:lnTo>
                  <a:pt x="1638300" y="819150"/>
                </a:lnTo>
                <a:close/>
              </a:path>
            </a:pathLst>
          </a:custGeom>
          <a:solidFill>
            <a:srgbClr val="F4F8FA">
              <a:alpha val="32999"/>
            </a:srgbClr>
          </a:solidFill>
          <a:ln w="3240" cap="rnd">
            <a:solidFill>
              <a:srgbClr val="A0B5B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0" name="Oval 2"/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60" cap="rnd">
            <a:solidFill>
              <a:srgbClr val="E0EEF6"/>
            </a:solidFill>
            <a:miter lim="800000"/>
            <a:headEnd/>
            <a:tailEnd/>
          </a:ln>
          <a:effectLst>
            <a:outerShdw dist="12600" dir="5400000" algn="ctr" rotWithShape="0">
              <a:srgbClr val="8D9AA1">
                <a:alpha val="85008"/>
              </a:srgbClr>
            </a:outerShdw>
          </a:effec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171450" y="1042988"/>
            <a:ext cx="1155700" cy="1149350"/>
            <a:chOff x="108" y="657"/>
            <a:chExt cx="728" cy="72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08" y="657"/>
              <a:ext cx="728" cy="724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 rot="2340000">
              <a:off x="220" y="766"/>
              <a:ext cx="500" cy="49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012825" y="0"/>
            <a:ext cx="8131175" cy="6858000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014413" y="0"/>
            <a:ext cx="73025" cy="6858000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>
            <a:outerShdw dist="38160" dir="10800000" algn="ctr" rotWithShape="0">
              <a:srgbClr val="5D6468">
                <a:alpha val="25041"/>
              </a:srgbClr>
            </a:outerShdw>
          </a:effec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920750" y="1414463"/>
            <a:ext cx="217488" cy="211137"/>
            <a:chOff x="580" y="891"/>
            <a:chExt cx="137" cy="133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80" y="891"/>
              <a:ext cx="137" cy="13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600" y="910"/>
              <a:ext cx="93" cy="9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059" name="Oval 11"/>
          <p:cNvSpPr>
            <a:spLocks noChangeArrowheads="1"/>
          </p:cNvSpPr>
          <p:nvPr/>
        </p:nvSpPr>
        <p:spPr bwMode="auto">
          <a:xfrm>
            <a:off x="1157288" y="1344613"/>
            <a:ext cx="63500" cy="65087"/>
          </a:xfrm>
          <a:prstGeom prst="ellipse">
            <a:avLst/>
          </a:prstGeom>
          <a:noFill/>
          <a:ln w="12600" cap="rnd">
            <a:solidFill>
              <a:srgbClr val="B8563F">
                <a:alpha val="59999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274638"/>
            <a:ext cx="749776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5550"/>
            <a:ext cx="21320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99BA4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pt-BR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5715000" y="6305550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5550"/>
            <a:ext cx="4556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449263" algn="l"/>
              </a:tabLst>
              <a:defRPr sz="1200">
                <a:solidFill>
                  <a:srgbClr val="899BA4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AC2A12EB-4366-459C-8ADA-E16A0162D4C0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6A6363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6A6363"/>
          </a:solidFill>
          <a:latin typeface="Gill Sans MT" pitchFamily="32" charset="0"/>
          <a:ea typeface="Microsoft YaHei" charset="0"/>
          <a:cs typeface="Microsoft YaHei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6A6363"/>
          </a:solidFill>
          <a:latin typeface="Gill Sans MT" pitchFamily="32" charset="0"/>
          <a:ea typeface="Microsoft YaHei" charset="0"/>
          <a:cs typeface="Microsoft YaHei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6A6363"/>
          </a:solidFill>
          <a:latin typeface="Gill Sans MT" pitchFamily="32" charset="0"/>
          <a:ea typeface="Microsoft YaHei" charset="0"/>
          <a:cs typeface="Microsoft YaHei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6A6363"/>
          </a:solidFill>
          <a:latin typeface="Gill Sans MT" pitchFamily="32" charset="0"/>
          <a:ea typeface="Microsoft YaHei" charset="0"/>
          <a:cs typeface="Microsoft YaHei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6A6363"/>
          </a:solidFill>
          <a:latin typeface="Gill Sans MT" pitchFamily="32" charset="0"/>
          <a:ea typeface="Microsoft YaHei" charset="0"/>
          <a:cs typeface="Microsoft YaHei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6A6363"/>
          </a:solidFill>
          <a:latin typeface="Gill Sans MT" pitchFamily="32" charset="0"/>
          <a:ea typeface="Microsoft YaHei" charset="0"/>
          <a:cs typeface="Microsoft YaHei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6A6363"/>
          </a:solidFill>
          <a:latin typeface="Gill Sans MT" pitchFamily="32" charset="0"/>
          <a:ea typeface="Microsoft YaHei" charset="0"/>
          <a:cs typeface="Microsoft YaHei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6A6363"/>
          </a:solidFill>
          <a:latin typeface="Gill Sans MT" pitchFamily="32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068401" y="476672"/>
            <a:ext cx="6480175" cy="86395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GOVERNO DO ESTADO DA BAHIA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UNIVERSIDADE ESTADUAL DO SUDOESTE DA BAHIA – UESB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ASSESSORIA DE PLANEJAMENTO E FINANÇAS – </a:t>
            </a:r>
            <a:r>
              <a:rPr lang="pt-BR" sz="1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ASPLAN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COORDENAÇÃO DE PLANEJAMENTO INSTITUCIONAL – CPI</a:t>
            </a:r>
            <a:endParaRPr lang="pt-BR" sz="12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249848" y="2492896"/>
            <a:ext cx="65722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PROPOSTA METODOLÓGICA  </a:t>
            </a:r>
            <a:r>
              <a:rPr lang="pt-BR" sz="3200" b="1" dirty="0" smtClean="0">
                <a:solidFill>
                  <a:schemeClr val="tx1"/>
                </a:solidFill>
              </a:rPr>
              <a:t>PARA ELABORAÇÃO DO PDI UESB 2019-2023 </a:t>
            </a:r>
          </a:p>
          <a:p>
            <a:pPr algn="ctr"/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2290" y="260648"/>
            <a:ext cx="7497763" cy="1141412"/>
          </a:xfrm>
        </p:spPr>
        <p:txBody>
          <a:bodyPr/>
          <a:lstStyle/>
          <a:p>
            <a:pPr algn="ctr"/>
            <a:r>
              <a:rPr lang="pt-BR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ATORES SOCIAIS DO PROCESSO DE ELABORAÇÃO DO PDI UESB 2019-2023</a:t>
            </a:r>
            <a:endParaRPr lang="pt-BR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844824"/>
            <a:ext cx="7210396" cy="367240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Representantes da Administração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Central e Setorial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Docentes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Discentes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Funcionários Técnicos – Administrativos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Representantes da ADUSB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Representantes da AFUS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Representantes dos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DCEs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Comunidade externa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Outras representações sociais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(governo, movimentos sociais, órgãos de classe e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ONG’s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/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092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497763" cy="1141412"/>
          </a:xfrm>
        </p:spPr>
        <p:txBody>
          <a:bodyPr>
            <a:noAutofit/>
          </a:bodyPr>
          <a:lstStyle/>
          <a:p>
            <a:pPr algn="ctr"/>
            <a:r>
              <a:rPr lang="pt-BR" sz="25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princípios </a:t>
            </a:r>
            <a:r>
              <a:rPr lang="pt-BR" sz="25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balizadores do Planejamento Institucional da UESB – PDI </a:t>
            </a:r>
            <a:r>
              <a:rPr lang="pt-BR" sz="25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pt-BR" sz="25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25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pt-BR" sz="2500" cap="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484784"/>
            <a:ext cx="7497763" cy="479901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Autonomia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Universitária;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Integração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Universitária;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Conexão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Universitária;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Transparência;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Descentralização;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Democracia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Participativa;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Eficiência, eficácia 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efetividade;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Inclusão;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Emancipação;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Sustentabilidade; e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Aprendizagem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061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599" y="332656"/>
            <a:ext cx="7497763" cy="1141412"/>
          </a:xfrm>
        </p:spPr>
        <p:txBody>
          <a:bodyPr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PRINCÍPIOS A CONSIDERAR NA ELABORAÇÃO DO PDI </a:t>
            </a:r>
            <a:endParaRPr lang="pt-B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700808"/>
            <a:ext cx="7497763" cy="4799013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clareza e a objetividade do texto, bem como a coerência, de forma a expressar a adequação entre todos os seus elementos; e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a factibilidade, de forma a demonstrar a viabilidade do seu cumprimento integral.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69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09364962"/>
              </p:ext>
            </p:extLst>
          </p:nvPr>
        </p:nvGraphicFramePr>
        <p:xfrm>
          <a:off x="-252536" y="116632"/>
          <a:ext cx="90010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627784" y="299695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FLUXOGRAMA DA METODOLOGIA PARA  ELABORAÇÃO DO PDI UESB </a:t>
            </a:r>
            <a:r>
              <a:rPr lang="pt-BR" b="1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pt-BR" b="1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b="1" kern="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pt-BR" b="1" kern="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88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273048"/>
              </p:ext>
            </p:extLst>
          </p:nvPr>
        </p:nvGraphicFramePr>
        <p:xfrm>
          <a:off x="0" y="2"/>
          <a:ext cx="9144000" cy="681557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210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3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625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EIXOS</a:t>
                      </a:r>
                      <a:r>
                        <a:rPr lang="pt-BR" sz="1100" baseline="0" dirty="0" smtClean="0"/>
                        <a:t> 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EIXOS TEMÁTICOS PDI 2019 - 2023 </a:t>
                      </a:r>
                      <a:endParaRPr lang="pt-B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08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Eixo 1 </a:t>
                      </a:r>
                      <a:endParaRPr lang="pt-B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Politica de Ensino de Graduação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316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Eixo 2</a:t>
                      </a:r>
                      <a:endParaRPr lang="pt-B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de Ensino de Pós- Graduação </a:t>
                      </a: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564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Eixo 3 </a:t>
                      </a:r>
                      <a:endParaRPr lang="pt-B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de Pesquisa, Inovação e Tecnologia </a:t>
                      </a: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564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Eixo 4 </a:t>
                      </a:r>
                      <a:endParaRPr lang="pt-B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de Extensão e Assuntos Comunitários</a:t>
                      </a: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6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Eixo</a:t>
                      </a:r>
                      <a:r>
                        <a:rPr lang="pt-BR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</a:t>
                      </a:r>
                      <a:endParaRPr lang="pt-B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de Internacionalização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1564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Eixo 6</a:t>
                      </a:r>
                      <a:endParaRPr lang="pt-B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de Acesso, Permanência  Estudantil</a:t>
                      </a:r>
                      <a:r>
                        <a:rPr lang="pt-B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Ações Afirmativas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1564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Eixo</a:t>
                      </a:r>
                      <a:r>
                        <a:rPr lang="pt-BR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 </a:t>
                      </a:r>
                      <a:endParaRPr lang="pt-B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de Valorização e Formação Humana </a:t>
                      </a:r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581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Eixo 8 </a:t>
                      </a:r>
                      <a:endParaRPr lang="pt-B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de Comunicação Institucional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1564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Eixo 9 </a:t>
                      </a:r>
                      <a:endParaRPr lang="pt-B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de Qualidade, Monitoramento e Avaliação Institucional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1564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Eixo 10 </a:t>
                      </a:r>
                      <a:endParaRPr lang="pt-B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de Planejamento e Financiamento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2581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Eixo</a:t>
                      </a:r>
                      <a:r>
                        <a:rPr lang="pt-BR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</a:t>
                      </a:r>
                      <a:endParaRPr lang="pt-B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 de Sustentabilidade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2581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Eixo 12 </a:t>
                      </a:r>
                      <a:endParaRPr lang="pt-B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</a:t>
                      </a:r>
                      <a:r>
                        <a:rPr lang="pt-B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Infraestrutura </a:t>
                      </a:r>
                      <a:endParaRPr lang="pt-BR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97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graduaÃ§Ã£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6" y="390514"/>
            <a:ext cx="2160240" cy="15121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" name="CaixaDeTexto 4"/>
          <p:cNvSpPr txBox="1"/>
          <p:nvPr/>
        </p:nvSpPr>
        <p:spPr>
          <a:xfrm>
            <a:off x="238756" y="2014411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accent2"/>
                </a:solidFill>
              </a:rPr>
              <a:t>GRADUAÇÃO</a:t>
            </a:r>
            <a:endParaRPr lang="pt-BR" sz="1400" b="1" dirty="0">
              <a:solidFill>
                <a:schemeClr val="accent2"/>
              </a:solidFill>
            </a:endParaRPr>
          </a:p>
        </p:txBody>
      </p:sp>
      <p:pic>
        <p:nvPicPr>
          <p:cNvPr id="1028" name="Picture 4" descr="Resultado de imagem para pos graduaÃ§Ã£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345" y="390514"/>
            <a:ext cx="2232247" cy="15008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8" name="CaixaDeTexto 7"/>
          <p:cNvSpPr txBox="1"/>
          <p:nvPr/>
        </p:nvSpPr>
        <p:spPr>
          <a:xfrm>
            <a:off x="2377504" y="1974198"/>
            <a:ext cx="244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accent2"/>
                </a:solidFill>
              </a:rPr>
              <a:t>PÓS-GRADUAÇÃO</a:t>
            </a:r>
            <a:endParaRPr lang="pt-BR" sz="1400" b="1" dirty="0">
              <a:solidFill>
                <a:schemeClr val="accent2"/>
              </a:solidFill>
            </a:endParaRPr>
          </a:p>
        </p:txBody>
      </p:sp>
      <p:pic>
        <p:nvPicPr>
          <p:cNvPr id="1030" name="Picture 6" descr="Resultado de imagem para SEMINÃRIO DE INICIAÃÃO CIENTÃFICA UES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458" y="379741"/>
            <a:ext cx="2124536" cy="15097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0" name="CaixaDeTexto 9"/>
          <p:cNvSpPr txBox="1"/>
          <p:nvPr/>
        </p:nvSpPr>
        <p:spPr>
          <a:xfrm>
            <a:off x="4709057" y="2014411"/>
            <a:ext cx="244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accent2"/>
                </a:solidFill>
              </a:rPr>
              <a:t>PESQUISA E INOVAÇÃO</a:t>
            </a:r>
            <a:endParaRPr lang="pt-BR" sz="1400" b="1" dirty="0">
              <a:solidFill>
                <a:schemeClr val="accent2"/>
              </a:solidFill>
            </a:endParaRPr>
          </a:p>
        </p:txBody>
      </p:sp>
      <p:pic>
        <p:nvPicPr>
          <p:cNvPr id="1032" name="Picture 8" descr="Resultado de imagem para EXTENSÃO UNIVERSITÃRIA UES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989" y="390514"/>
            <a:ext cx="1830497" cy="15121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2" name="CaixaDeTexto 11"/>
          <p:cNvSpPr txBox="1"/>
          <p:nvPr/>
        </p:nvSpPr>
        <p:spPr>
          <a:xfrm>
            <a:off x="6695729" y="1974197"/>
            <a:ext cx="244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accent2"/>
                </a:solidFill>
              </a:rPr>
              <a:t>EXTENSÃO</a:t>
            </a:r>
            <a:endParaRPr lang="pt-BR" sz="1400" b="1" dirty="0">
              <a:solidFill>
                <a:schemeClr val="accent2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87" y="2492896"/>
            <a:ext cx="2016224" cy="1476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aixaDeTexto 13"/>
          <p:cNvSpPr txBox="1"/>
          <p:nvPr/>
        </p:nvSpPr>
        <p:spPr>
          <a:xfrm>
            <a:off x="14863" y="4002822"/>
            <a:ext cx="244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accent2"/>
                </a:solidFill>
              </a:rPr>
              <a:t>INTERNACIONALIZAÇÃO </a:t>
            </a:r>
            <a:endParaRPr lang="pt-BR" sz="1400" b="1" dirty="0">
              <a:solidFill>
                <a:schemeClr val="accent2"/>
              </a:solidFill>
            </a:endParaRPr>
          </a:p>
        </p:txBody>
      </p:sp>
      <p:pic>
        <p:nvPicPr>
          <p:cNvPr id="1034" name="Picture 10" descr="Resultado de imagem para ACESSO E PERMANÃNCIA ESTUDANT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504" y="2495356"/>
            <a:ext cx="2331553" cy="14836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" name="CaixaDeTexto 6"/>
          <p:cNvSpPr txBox="1"/>
          <p:nvPr/>
        </p:nvSpPr>
        <p:spPr>
          <a:xfrm>
            <a:off x="2247110" y="4012663"/>
            <a:ext cx="277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accent2"/>
                </a:solidFill>
              </a:rPr>
              <a:t>PERMANÊNCIA ESTUDANTIL </a:t>
            </a:r>
            <a:endParaRPr lang="pt-BR" sz="1400" b="1" dirty="0">
              <a:solidFill>
                <a:schemeClr val="accent2"/>
              </a:solidFill>
            </a:endParaRPr>
          </a:p>
        </p:txBody>
      </p:sp>
      <p:pic>
        <p:nvPicPr>
          <p:cNvPr id="1036" name="Picture 12" descr="Resultado de imagem para ValorizaÃ§Ã£o e formaÃ§Ã£o human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924" y="2483888"/>
            <a:ext cx="2124536" cy="1476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9" name="CaixaDeTexto 8"/>
          <p:cNvSpPr txBox="1"/>
          <p:nvPr/>
        </p:nvSpPr>
        <p:spPr>
          <a:xfrm>
            <a:off x="4746124" y="3997667"/>
            <a:ext cx="2267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accent2"/>
                </a:solidFill>
              </a:rPr>
              <a:t>VALORIZAÇÃO E FORMAÇÃO HUMANA</a:t>
            </a:r>
            <a:endParaRPr lang="pt-BR" sz="1400" b="1" dirty="0">
              <a:solidFill>
                <a:schemeClr val="accent2"/>
              </a:solidFill>
            </a:endParaRPr>
          </a:p>
        </p:txBody>
      </p:sp>
      <p:pic>
        <p:nvPicPr>
          <p:cNvPr id="1038" name="Picture 14" descr="DiferenÃ§a entre comunicaÃ§Ã£o mercadolÃ³gica e instituciona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299" y="2492896"/>
            <a:ext cx="1923876" cy="1467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1" name="CaixaDeTexto 10"/>
          <p:cNvSpPr txBox="1"/>
          <p:nvPr/>
        </p:nvSpPr>
        <p:spPr>
          <a:xfrm>
            <a:off x="7133989" y="4012663"/>
            <a:ext cx="1830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accent2"/>
                </a:solidFill>
              </a:rPr>
              <a:t>COMUNICAÇÃO INSTITUCIONAL</a:t>
            </a:r>
            <a:endParaRPr lang="pt-BR" sz="1400" b="1" dirty="0">
              <a:solidFill>
                <a:schemeClr val="accent2"/>
              </a:solidFill>
            </a:endParaRPr>
          </a:p>
        </p:txBody>
      </p:sp>
      <p:pic>
        <p:nvPicPr>
          <p:cNvPr id="1040" name="Picture 16" descr="Resultado de imagem para QUALIDADE E AVALIAÃÃO INSTITUCIONA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8" y="4422330"/>
            <a:ext cx="2169338" cy="18149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3" name="CaixaDeTexto 12"/>
          <p:cNvSpPr txBox="1"/>
          <p:nvPr/>
        </p:nvSpPr>
        <p:spPr>
          <a:xfrm>
            <a:off x="230886" y="6251020"/>
            <a:ext cx="213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accent2"/>
                </a:solidFill>
              </a:rPr>
              <a:t>AVALIAÇÃO INSTITUCIONAL</a:t>
            </a:r>
            <a:endParaRPr lang="pt-BR" sz="1400" b="1" dirty="0">
              <a:solidFill>
                <a:schemeClr val="accent2"/>
              </a:solidFill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464" y="4422330"/>
            <a:ext cx="2122082" cy="1872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CaixaDeTexto 18"/>
          <p:cNvSpPr txBox="1"/>
          <p:nvPr/>
        </p:nvSpPr>
        <p:spPr>
          <a:xfrm>
            <a:off x="2614728" y="6334780"/>
            <a:ext cx="2045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accent2"/>
                </a:solidFill>
              </a:rPr>
              <a:t>PLANEJAMENTO E FINANCIAMENTO </a:t>
            </a:r>
            <a:endParaRPr lang="pt-BR" sz="1400" b="1" dirty="0">
              <a:solidFill>
                <a:schemeClr val="accent2"/>
              </a:solidFill>
            </a:endParaRPr>
          </a:p>
        </p:txBody>
      </p:sp>
      <p:pic>
        <p:nvPicPr>
          <p:cNvPr id="1048" name="Picture 24" descr="Resultado de imagem para sustentabilidad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778" y="4518998"/>
            <a:ext cx="2249336" cy="1795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0" name="CaixaDeTexto 19"/>
          <p:cNvSpPr txBox="1"/>
          <p:nvPr/>
        </p:nvSpPr>
        <p:spPr>
          <a:xfrm>
            <a:off x="4825775" y="6395919"/>
            <a:ext cx="2078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accent2"/>
                </a:solidFill>
              </a:rPr>
              <a:t>SUSTENTABILIDADE</a:t>
            </a:r>
            <a:endParaRPr lang="pt-BR" sz="1400" b="1" dirty="0">
              <a:solidFill>
                <a:schemeClr val="accent2"/>
              </a:solidFill>
            </a:endParaRPr>
          </a:p>
        </p:txBody>
      </p:sp>
      <p:pic>
        <p:nvPicPr>
          <p:cNvPr id="1050" name="Picture 26" descr="Resultado de imagem para INFRAESTRUTURA UES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989" y="4535883"/>
            <a:ext cx="1877186" cy="17988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1" name="CaixaDeTexto 20"/>
          <p:cNvSpPr txBox="1"/>
          <p:nvPr/>
        </p:nvSpPr>
        <p:spPr>
          <a:xfrm>
            <a:off x="7157327" y="6395919"/>
            <a:ext cx="1853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accent2"/>
                </a:solidFill>
              </a:rPr>
              <a:t>INFRAESTRUTURA</a:t>
            </a:r>
            <a:endParaRPr lang="pt-BR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4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5" y="165274"/>
            <a:ext cx="7210397" cy="810703"/>
          </a:xfrm>
        </p:spPr>
        <p:txBody>
          <a:bodyPr>
            <a:noAutofit/>
          </a:bodyPr>
          <a:lstStyle/>
          <a:p>
            <a:pPr algn="ctr"/>
            <a:r>
              <a:rPr lang="pt-BR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EXECUTIVA </a:t>
            </a:r>
            <a:br>
              <a:rPr lang="pt-BR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ELABORAÇÃO 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PDI UESB </a:t>
            </a:r>
            <a:r>
              <a:rPr lang="pt-B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2019-2023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Designada pela Portaria </a:t>
            </a:r>
            <a:r>
              <a:rPr lang="pt-B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1710/2018 </a:t>
            </a:r>
            <a:endParaRPr lang="pt-B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20585" y="1086204"/>
            <a:ext cx="4040188" cy="639762"/>
          </a:xfrm>
        </p:spPr>
        <p:txBody>
          <a:bodyPr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MEMBROS TITULARES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>
          <a:xfrm>
            <a:off x="604837" y="1725966"/>
            <a:ext cx="4040188" cy="3951288"/>
          </a:xfrm>
        </p:spPr>
        <p:txBody>
          <a:bodyPr/>
          <a:lstStyle/>
          <a:p>
            <a:r>
              <a:rPr lang="pt-BR" sz="1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Flávia </a:t>
            </a:r>
            <a:r>
              <a:rPr lang="pt-BR" sz="12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cristina</a:t>
            </a:r>
            <a:r>
              <a:rPr lang="pt-BR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 batista </a:t>
            </a:r>
            <a:r>
              <a:rPr lang="pt-BR" sz="12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caires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elinaldo</a:t>
            </a:r>
            <a:r>
              <a:rPr lang="pt-BR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 leal santos 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alexandre</a:t>
            </a:r>
            <a:r>
              <a:rPr lang="pt-BR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 sobral lima de </a:t>
            </a:r>
            <a:r>
              <a:rPr lang="pt-BR" sz="1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Sousa</a:t>
            </a:r>
          </a:p>
          <a:p>
            <a:r>
              <a:rPr lang="pt-BR" sz="1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Robério rodrigues silva 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Allisianne</a:t>
            </a:r>
            <a:r>
              <a:rPr lang="pt-BR" sz="1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Krystina</a:t>
            </a:r>
            <a:r>
              <a:rPr lang="pt-BR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 Saraiva de Figueiredo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12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selma</a:t>
            </a:r>
            <a:r>
              <a:rPr lang="pt-BR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norberto</a:t>
            </a:r>
            <a:r>
              <a:rPr lang="pt-BR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 matos 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Benedito </a:t>
            </a:r>
            <a:r>
              <a:rPr lang="pt-BR" sz="12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gonçalves</a:t>
            </a:r>
            <a:r>
              <a:rPr lang="pt-BR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eugênio</a:t>
            </a:r>
            <a:r>
              <a:rPr lang="pt-BR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INÊS ANGELICA ANDRADE FREIRE </a:t>
            </a:r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b="1" cap="al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Fabiany</a:t>
            </a:r>
            <a:r>
              <a:rPr lang="pt-BR" sz="12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cruz Gonzaga </a:t>
            </a:r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JAQUELINE BARRETO SANTOS 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RUBENS JESUS SAMPAIO 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cÁTIA</a:t>
            </a:r>
            <a:r>
              <a:rPr lang="pt-BR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 mesquita brasil </a:t>
            </a:r>
            <a:r>
              <a:rPr lang="pt-BR" sz="12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khouri</a:t>
            </a:r>
            <a:r>
              <a:rPr lang="pt-BR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FÁTIMA MORAES GARCIA </a:t>
            </a:r>
            <a:endParaRPr lang="pt-BR" sz="1200" b="1" cap="all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Patrícia santos </a:t>
            </a:r>
            <a:r>
              <a:rPr lang="pt-BR" sz="1200" b="1" cap="al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cardoso</a:t>
            </a:r>
            <a:r>
              <a:rPr lang="pt-BR" sz="12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Gondim</a:t>
            </a:r>
          </a:p>
          <a:p>
            <a:r>
              <a:rPr lang="pt-BR" sz="12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ALEXILDA Oliveira de Souza  </a:t>
            </a:r>
          </a:p>
          <a:p>
            <a:endParaRPr lang="pt-BR" sz="1200" b="1" cap="all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cap="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3"/>
          </p:nvPr>
        </p:nvSpPr>
        <p:spPr>
          <a:xfrm>
            <a:off x="4423027" y="1094464"/>
            <a:ext cx="4041775" cy="639762"/>
          </a:xfrm>
        </p:spPr>
        <p:txBody>
          <a:bodyPr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MEMBROS SUPLENTES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4"/>
          </p:nvPr>
        </p:nvSpPr>
        <p:spPr>
          <a:xfrm>
            <a:off x="4444637" y="1725966"/>
            <a:ext cx="4220553" cy="3951288"/>
          </a:xfrm>
        </p:spPr>
        <p:txBody>
          <a:bodyPr/>
          <a:lstStyle/>
          <a:p>
            <a:r>
              <a:rPr lang="pt-B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KERGILEDA AMBROSIO DE OLIVIERA MATEUS </a:t>
            </a:r>
            <a:endParaRPr lang="pt-BR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esdras</a:t>
            </a:r>
            <a:r>
              <a:rPr lang="pt-BR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antunes</a:t>
            </a:r>
            <a:r>
              <a:rPr lang="pt-BR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 do nascimento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betânia</a:t>
            </a:r>
            <a:r>
              <a:rPr lang="pt-BR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 silva </a:t>
            </a:r>
            <a:r>
              <a:rPr lang="pt-BR" sz="1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Araújo</a:t>
            </a:r>
          </a:p>
          <a:p>
            <a:r>
              <a:rPr lang="pt-BR" sz="12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aNA</a:t>
            </a:r>
            <a:r>
              <a:rPr lang="pt-BR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 CAROLINA de </a:t>
            </a:r>
            <a:r>
              <a:rPr lang="pt-BR" sz="12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souza</a:t>
            </a:r>
            <a:r>
              <a:rPr lang="pt-BR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DóRIA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MARIA NARLEIDE DE OLIVEIRA CASTRO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JULIANA MENEZES DE MORAIS 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maísa</a:t>
            </a:r>
            <a:r>
              <a:rPr lang="pt-BR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 oliveira melo </a:t>
            </a:r>
            <a:r>
              <a:rPr lang="pt-BR" sz="12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ferraz</a:t>
            </a:r>
            <a:endParaRPr lang="pt-BR" sz="12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josé</a:t>
            </a:r>
            <a:r>
              <a:rPr lang="pt-BR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 lúcio santos </a:t>
            </a:r>
            <a:r>
              <a:rPr lang="pt-BR" sz="12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muniz</a:t>
            </a:r>
            <a:r>
              <a:rPr lang="pt-BR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200" b="1" cap="all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Silvana oliveira Biondi </a:t>
            </a:r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Paulo </a:t>
            </a:r>
            <a:r>
              <a:rPr lang="pt-BR" sz="1200" b="1" cap="al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savio</a:t>
            </a:r>
            <a:r>
              <a:rPr lang="pt-BR" sz="12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cap="all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damasio</a:t>
            </a:r>
            <a:r>
              <a:rPr lang="pt-BR" sz="12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silva </a:t>
            </a:r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MANUELLA LOPES CAJAÍBA </a:t>
            </a:r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EMANUELA  SANTOS LISBOA VIEIRA</a:t>
            </a:r>
          </a:p>
          <a:p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MÁRCIO ANTÔNIO SALES VENÂNCIO </a:t>
            </a:r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ALBERTO LÚCIO SANTOS BRANDÃO 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Deusa Ferreira da Silva </a:t>
            </a:r>
            <a:endParaRPr lang="pt-BR" sz="1200" b="1" cap="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Carlos Fernando farias leite </a:t>
            </a:r>
            <a:endParaRPr lang="pt-BR" sz="1200" b="1" cap="all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André Souza dos </a:t>
            </a:r>
            <a:r>
              <a:rPr lang="pt-BR" sz="12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1200" b="1" cap="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antos </a:t>
            </a:r>
            <a:endParaRPr lang="pt-BR" sz="1200" b="1" cap="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b="1" cap="all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1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671" y="404664"/>
            <a:ext cx="7775761" cy="1141412"/>
          </a:xfrm>
        </p:spPr>
        <p:txBody>
          <a:bodyPr>
            <a:noAutofit/>
          </a:bodyPr>
          <a:lstStyle/>
          <a:p>
            <a:pPr algn="ctr"/>
            <a:r>
              <a:rPr lang="pt-B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COMISSÃO EXECUTIVA </a:t>
            </a:r>
            <a:br>
              <a:rPr lang="pt-B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ELABORAÇÃO </a:t>
            </a:r>
            <a:r>
              <a:rPr lang="pt-B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PDI UESB </a:t>
            </a:r>
            <a:r>
              <a:rPr lang="pt-BR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2019-2023</a:t>
            </a:r>
            <a:r>
              <a:rPr lang="pt-B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Atribuições e competências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6127" y="1700808"/>
            <a:ext cx="7632848" cy="3816424"/>
          </a:xfrm>
        </p:spPr>
        <p:txBody>
          <a:bodyPr>
            <a:normAutofit fontScale="62500" lnSpcReduction="20000"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diagnósticos e análises de documentos legais e institucionais;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Coordenar, orientar,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acompanhar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monitorar o desenvolvimento das ações, eventos e etapas de elaboração do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PDI; 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Levantamento de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dados internos por eixo temático para definição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do contexto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atual da UESB;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Apresentar e encaminhar aos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GTs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Temáticos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minuta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parcial, por eixo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temático,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para discussão;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Promover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discussões, estudar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revisar as minutas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parciais; 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Organizar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documento final e enviar ao CONSU;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Acompanhar os resultados alcançados com a implantação do PDI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2019-2023.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/>
          </a:p>
          <a:p>
            <a:pPr algn="just"/>
            <a:endParaRPr lang="pt-BR" dirty="0">
              <a:solidFill>
                <a:schemeClr val="bg1"/>
              </a:solidFill>
            </a:endParaRP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786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97763" cy="1141412"/>
          </a:xfrm>
        </p:spPr>
        <p:txBody>
          <a:bodyPr/>
          <a:lstStyle/>
          <a:p>
            <a:pPr algn="ctr"/>
            <a:r>
              <a:rPr lang="pt-BR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ESCOLHA E COMPOSIÇÃO DOS </a:t>
            </a:r>
            <a:r>
              <a:rPr lang="pt-BR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GTs</a:t>
            </a:r>
            <a:r>
              <a:rPr lang="pt-BR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TEMÁTICOS </a:t>
            </a:r>
            <a:endParaRPr lang="pt-BR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6469" y="1196752"/>
            <a:ext cx="8275975" cy="5112568"/>
          </a:xfrm>
        </p:spPr>
        <p:txBody>
          <a:bodyPr/>
          <a:lstStyle/>
          <a:p>
            <a:pPr algn="just"/>
            <a:r>
              <a:rPr lang="pt-BR" dirty="0"/>
              <a:t> </a:t>
            </a:r>
            <a:r>
              <a:rPr lang="pt-BR" dirty="0" smtClean="0"/>
              <a:t>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Indicação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representações dos Departamentos,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da ADUSB, da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AFUS 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DCEs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para compor 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Grupos de Trabalhos para Elaboração do PDI UESB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por eixo temático.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Representantes da Comissão Executiva (Coordenadores e suplentes dos </a:t>
            </a:r>
            <a:r>
              <a:rPr lang="pt-B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GTs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Representantes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dos Departamentos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Representantes da ADUSB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Representantes da AFUS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Representantes dos </a:t>
            </a:r>
            <a:r>
              <a:rPr lang="pt-B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DCEs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Comunidade Externa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Outras representações sociais (governo, movimentos sociais, órgãos de classe e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ONG’s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Representantes da  EAD e  do PAFOR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Representação do Comitê de Pesquisa, do Comitê de Extensão e Graduação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Representação do Fórum de Coordenadores de Pós-Graduação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Representação do Comitê Editorial 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20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134" y="260648"/>
            <a:ext cx="7497763" cy="1141412"/>
          </a:xfrm>
        </p:spPr>
        <p:txBody>
          <a:bodyPr/>
          <a:lstStyle/>
          <a:p>
            <a:pPr algn="ctr"/>
            <a:r>
              <a:rPr lang="pt-BR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ATRIBUIÇÕES E COMPETÊNCIA DOS </a:t>
            </a:r>
            <a:r>
              <a:rPr lang="pt-BR" sz="25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GTs</a:t>
            </a:r>
            <a:r>
              <a:rPr lang="pt-BR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TEMÁTICOS </a:t>
            </a:r>
            <a:endParaRPr lang="pt-BR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772816"/>
            <a:ext cx="8064896" cy="479901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dirty="0" smtClean="0"/>
              <a:t>Discutir a política de cada eixo temático;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dirty="0" smtClean="0"/>
              <a:t>Propor sugestões às minutas encaminhadas pela Comissão Executiva; e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dirty="0" smtClean="0"/>
              <a:t>Apoiar a Comissão Executiva nos demais encaminhamentos para elaboração do PDI UESB 2018-2022.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742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1" y="60494"/>
            <a:ext cx="7497763" cy="1141412"/>
          </a:xfrm>
        </p:spPr>
        <p:txBody>
          <a:bodyPr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PDI: CONCEITO </a:t>
            </a:r>
            <a:endParaRPr lang="pt-B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4" y="1196752"/>
            <a:ext cx="8361859" cy="4799013"/>
          </a:xfrm>
        </p:spPr>
        <p:txBody>
          <a:bodyPr/>
          <a:lstStyle/>
          <a:p>
            <a:pPr algn="just"/>
            <a:r>
              <a:rPr lang="pt-BR" sz="2000" dirty="0" smtClean="0"/>
              <a:t>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Plano de Desenvolvimento Institucional (PDI), elaborado para um período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 5 anos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é o documento que identifica a Instituição de Ensino no que diz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respeito à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sua filosofia de trabalho, à missão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que se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propõe e à visão,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às diretrizes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pedagógicas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que orientam suas ações,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às suas estruturas organizacionais e físicas,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às atividades acadêmicas que desenvolve e/ou que pretende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desenvolver, ao perfil dos professores, às políticas de atendimento aos estudantes e aos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objetivos 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metas estratégicas.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420089" y="3933056"/>
            <a:ext cx="875452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pt-BR" b="1" dirty="0" smtClean="0">
                <a:solidFill>
                  <a:schemeClr val="tx1"/>
                </a:solidFill>
              </a:rPr>
              <a:t>                   Fonte</a:t>
            </a:r>
            <a:r>
              <a:rPr lang="pt-BR" b="1" dirty="0">
                <a:solidFill>
                  <a:schemeClr val="tx1"/>
                </a:solidFill>
              </a:rPr>
              <a:t>: </a:t>
            </a:r>
            <a:r>
              <a:rPr lang="pt-BR" dirty="0" smtClean="0">
                <a:solidFill>
                  <a:schemeClr val="tx1"/>
                </a:solidFill>
              </a:rPr>
              <a:t>MEC, </a:t>
            </a:r>
            <a:r>
              <a:rPr lang="pt-BR" b="1" dirty="0" smtClean="0">
                <a:solidFill>
                  <a:schemeClr val="tx1"/>
                </a:solidFill>
              </a:rPr>
              <a:t>Disponível em: </a:t>
            </a:r>
            <a:r>
              <a:rPr lang="pt-BR" dirty="0" smtClean="0">
                <a:solidFill>
                  <a:schemeClr val="tx1"/>
                </a:solidFill>
              </a:rPr>
              <a:t> http://www2.mec.gov.br/sapiens/pi.html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95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b="1" cap="al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</a:t>
            </a:r>
            <a:r>
              <a:rPr lang="pt-BR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20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EIXOS TEMÁTICOS</a:t>
            </a:r>
            <a:br>
              <a:rPr lang="pt-BR" sz="20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 1 –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 de Ensino de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Graduação</a:t>
            </a:r>
            <a:r>
              <a:rPr lang="pt-BR" sz="20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Coordenador</a:t>
            </a:r>
            <a:r>
              <a:rPr lang="pt-B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Membro da Comissão Executiva</a:t>
            </a:r>
            <a: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MEMBROS TITULARES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456558" y="2509437"/>
            <a:ext cx="4709833" cy="2763441"/>
          </a:xfrm>
        </p:spPr>
        <p:txBody>
          <a:bodyPr/>
          <a:lstStyle/>
          <a:p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Representante da Comissão Executiva</a:t>
            </a:r>
          </a:p>
          <a:p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Representantes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dos Departamentos</a:t>
            </a:r>
          </a:p>
          <a:p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Representantes da ADUSB </a:t>
            </a:r>
          </a:p>
          <a:p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Representantes da AFUS </a:t>
            </a:r>
          </a:p>
          <a:p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Representantes dos </a:t>
            </a:r>
            <a:r>
              <a:rPr 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DCEs</a:t>
            </a: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 Externa </a:t>
            </a:r>
            <a:endParaRPr lang="pt-B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Outras representações sociais</a:t>
            </a:r>
            <a:r>
              <a:rPr lang="pt-B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MEMBROS SUPLENTES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4"/>
          </p:nvPr>
        </p:nvSpPr>
        <p:spPr>
          <a:xfrm>
            <a:off x="4645025" y="2509438"/>
            <a:ext cx="4207153" cy="2763441"/>
          </a:xfrm>
        </p:spPr>
        <p:txBody>
          <a:bodyPr/>
          <a:lstStyle/>
          <a:p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Representante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da Comissão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Executiva</a:t>
            </a:r>
          </a:p>
          <a:p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Representantes dos Departamentos </a:t>
            </a:r>
          </a:p>
          <a:p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Representantes da ADUSB </a:t>
            </a:r>
          </a:p>
          <a:p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Representantes da AFUS </a:t>
            </a:r>
          </a:p>
          <a:p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Representantes do </a:t>
            </a:r>
            <a:r>
              <a:rPr 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DCEs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 Externa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Outras representações sociais</a:t>
            </a:r>
            <a:endParaRPr lang="pt-BR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03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00076"/>
            <a:ext cx="7497763" cy="1141412"/>
          </a:xfrm>
        </p:spPr>
        <p:txBody>
          <a:bodyPr/>
          <a:lstStyle/>
          <a:p>
            <a:pPr algn="ctr"/>
            <a:r>
              <a:rPr lang="pt-BR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CRONOGRAMA </a:t>
            </a:r>
            <a:r>
              <a:rPr lang="pt-BR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</a:t>
            </a:r>
            <a:endParaRPr lang="pt-BR" sz="25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975510"/>
              </p:ext>
            </p:extLst>
          </p:nvPr>
        </p:nvGraphicFramePr>
        <p:xfrm>
          <a:off x="179513" y="620688"/>
          <a:ext cx="8568952" cy="562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47564" y="422108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Setembro 2018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760870" y="2816914"/>
            <a:ext cx="15813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Composição dos  </a:t>
            </a:r>
            <a:r>
              <a:rPr lang="pt-BR" sz="1400" b="1" dirty="0" err="1" smtClean="0">
                <a:solidFill>
                  <a:schemeClr val="tx1"/>
                </a:solidFill>
              </a:rPr>
              <a:t>GTs</a:t>
            </a:r>
            <a:r>
              <a:rPr lang="pt-BR" sz="1400" b="1" dirty="0" smtClean="0">
                <a:solidFill>
                  <a:schemeClr val="tx1"/>
                </a:solidFill>
              </a:rPr>
              <a:t> Temáticos </a:t>
            </a:r>
            <a:r>
              <a:rPr lang="pt-BR" sz="1400" dirty="0" smtClean="0"/>
              <a:t> </a:t>
            </a:r>
            <a:endParaRPr lang="pt-BR" sz="1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433453" y="3425570"/>
            <a:ext cx="16779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Apresentação da Metodologia ao CONSU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889701" y="2564694"/>
            <a:ext cx="2484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Dezembro 2018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342187" y="1341488"/>
            <a:ext cx="1476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Fevereiro 2019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115617" y="342557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tx1"/>
                </a:solidFill>
              </a:rPr>
              <a:t>Outubro 2018 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087724" y="4164234"/>
            <a:ext cx="20522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Seminário de Avaliação do PDI UESB 2013-2017 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553996" y="2013445"/>
            <a:ext cx="1674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tx1"/>
                </a:solidFill>
              </a:rPr>
              <a:t>Fevereiro 2019</a:t>
            </a:r>
            <a:endParaRPr lang="pt-BR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3118" y="476672"/>
            <a:ext cx="8320882" cy="1141412"/>
          </a:xfrm>
        </p:spPr>
        <p:txBody>
          <a:bodyPr/>
          <a:lstStyle/>
          <a:p>
            <a:pPr algn="ctr"/>
            <a:r>
              <a:rPr lang="pt-BR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CRONOGRAMA </a:t>
            </a:r>
            <a:r>
              <a:rPr lang="pt-BR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0140344"/>
              </p:ext>
            </p:extLst>
          </p:nvPr>
        </p:nvGraphicFramePr>
        <p:xfrm>
          <a:off x="683568" y="764704"/>
          <a:ext cx="80648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835696" y="334980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Março  2019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491880" y="257400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Abril 2019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049206" y="2060693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Abril 2019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23118" y="436742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Fevereiro 2019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95736" y="3925505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Seminário Temáticos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331640" y="494116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Elaboração das Minutas 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983559" y="2880557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tx1"/>
                </a:solidFill>
              </a:rPr>
              <a:t>Elaboração da Minuta do PDI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574872" y="1430923"/>
            <a:ext cx="956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Maio 2019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567735" y="261263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Participação Pública </a:t>
            </a:r>
            <a:endParaRPr lang="pt-BR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4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497763" cy="1141412"/>
          </a:xfrm>
        </p:spPr>
        <p:txBody>
          <a:bodyPr/>
          <a:lstStyle/>
          <a:p>
            <a:pPr algn="ctr"/>
            <a:r>
              <a:rPr lang="pt-BR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CRONOGRAMA </a:t>
            </a:r>
            <a:r>
              <a:rPr lang="pt-BR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</a:t>
            </a:r>
            <a:endParaRPr lang="pt-BR" sz="25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91895590"/>
              </p:ext>
            </p:extLst>
          </p:nvPr>
        </p:nvGraphicFramePr>
        <p:xfrm>
          <a:off x="323528" y="1474068"/>
          <a:ext cx="8640960" cy="4907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4644008" y="2326985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Julho 2019 até Julho de 2023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27840" y="2173043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Anual  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671900" y="3832117"/>
            <a:ext cx="1944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>
                <a:solidFill>
                  <a:schemeClr val="tx1"/>
                </a:solidFill>
              </a:rPr>
              <a:t>Encaminhamento do PDI ao Conselho Estadual de Educação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387049" y="319222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Julho 2019</a:t>
            </a:r>
            <a:endParaRPr lang="pt-BR" sz="1400" b="1" dirty="0">
              <a:solidFill>
                <a:schemeClr val="tx1"/>
              </a:solidFill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682385" y="4483871"/>
            <a:ext cx="2989515" cy="2832794"/>
            <a:chOff x="5688636" y="1850348"/>
            <a:chExt cx="2989515" cy="2832794"/>
          </a:xfrm>
        </p:grpSpPr>
        <p:sp>
          <p:nvSpPr>
            <p:cNvPr id="9" name="Retângulo 8"/>
            <p:cNvSpPr/>
            <p:nvPr/>
          </p:nvSpPr>
          <p:spPr>
            <a:xfrm>
              <a:off x="5688636" y="1850348"/>
              <a:ext cx="2034175" cy="283279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CaixaDeTexto 9"/>
            <p:cNvSpPr txBox="1"/>
            <p:nvPr/>
          </p:nvSpPr>
          <p:spPr>
            <a:xfrm>
              <a:off x="6643976" y="1850348"/>
              <a:ext cx="2034175" cy="2832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5124" tIns="0" rIns="0" bIns="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Encaminhamento da Minuta do PDI ao CONSU</a:t>
              </a:r>
              <a:endParaRPr lang="pt-BR" sz="14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569062" y="5315829"/>
            <a:ext cx="2127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tx1"/>
                </a:solidFill>
              </a:rPr>
              <a:t>Revisão da minuta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195736" y="3832117"/>
            <a:ext cx="1191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tx1"/>
                </a:solidFill>
              </a:rPr>
              <a:t>Junho 2019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53322" y="4865884"/>
            <a:ext cx="1191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tx1"/>
                </a:solidFill>
              </a:rPr>
              <a:t>Junho 2019</a:t>
            </a:r>
            <a:endParaRPr lang="pt-BR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7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97763" cy="1141412"/>
          </a:xfrm>
        </p:spPr>
        <p:txBody>
          <a:bodyPr/>
          <a:lstStyle/>
          <a:p>
            <a:pPr algn="ctr"/>
            <a:r>
              <a:rPr lang="pt-BR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 DE SUMÁRIO PARA O PDI UESB 2019 - 2023</a:t>
            </a:r>
            <a:endParaRPr lang="pt-BR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251520" y="1474068"/>
            <a:ext cx="8784976" cy="4752528"/>
          </a:xfrm>
        </p:spPr>
        <p:txBody>
          <a:bodyPr>
            <a:normAutofit fontScale="70000" lnSpcReduction="20000"/>
          </a:bodyPr>
          <a:lstStyle/>
          <a:p>
            <a:pPr marL="0" indent="0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LISTA DE SIGLAS E ABREVIATURAS</a:t>
            </a:r>
          </a:p>
          <a:p>
            <a:pPr marL="0" indent="0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APRESENTAÇÃO </a:t>
            </a:r>
          </a:p>
          <a:p>
            <a:pPr marL="0" indent="0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1 METODOLOGIA DE ELABORAÇÃO DO PDI UESB 2019 - 2023</a:t>
            </a:r>
          </a:p>
          <a:p>
            <a:pPr marL="0" indent="0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2 PERFIL INSTITUCIONAL </a:t>
            </a:r>
          </a:p>
          <a:p>
            <a:pPr marL="0" indent="0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.1 Breve Histórico </a:t>
            </a:r>
          </a:p>
          <a:p>
            <a:pPr marL="0" indent="0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2.2.1 Implantação </a:t>
            </a:r>
          </a:p>
          <a:p>
            <a:pPr marL="0" indent="0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2.2.2 Desenvolvimento Institucional: números que dimensionam o seu porte institucional e seu papel social  </a:t>
            </a:r>
          </a:p>
          <a:p>
            <a:pPr marL="0" indent="0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.2 Missão, visão, valores e princípios </a:t>
            </a:r>
          </a:p>
          <a:p>
            <a:pPr marL="0" indent="0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2.3 Objetivos </a:t>
            </a:r>
          </a:p>
          <a:p>
            <a:pPr marL="0" indent="0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2.4 Finalidades </a:t>
            </a:r>
          </a:p>
          <a:p>
            <a:pPr marL="0" indent="0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2.5 Áreas de atuação acadêmica e oferta de cursos </a:t>
            </a:r>
          </a:p>
          <a:p>
            <a:pPr marL="0" indent="0"/>
            <a:r>
              <a:rPr lang="pt-BR" dirty="0" smtClean="0"/>
              <a:t>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365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97763" cy="1141412"/>
          </a:xfrm>
        </p:spPr>
        <p:txBody>
          <a:bodyPr/>
          <a:lstStyle/>
          <a:p>
            <a:pPr algn="ctr"/>
            <a:r>
              <a:rPr lang="pt-BR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 DE SUMÁRIO PARA O PDI UESB 2019 - 2023</a:t>
            </a:r>
            <a:endParaRPr lang="pt-BR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67544" y="1334768"/>
            <a:ext cx="8532440" cy="4501480"/>
          </a:xfrm>
        </p:spPr>
        <p:txBody>
          <a:bodyPr>
            <a:normAutofit/>
          </a:bodyPr>
          <a:lstStyle/>
          <a:p>
            <a:pPr marL="0" indent="0"/>
            <a:r>
              <a:rPr lang="pt-BR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ORGANIZAÇÃO ADMINISTRATIVA DA UESB </a:t>
            </a:r>
          </a:p>
          <a:p>
            <a:pPr marL="0" indent="0"/>
            <a:r>
              <a:rPr lang="pt-BR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 Conselhos Superiores: composição e competência </a:t>
            </a:r>
          </a:p>
          <a:p>
            <a:pPr marL="0" indent="0"/>
            <a:r>
              <a:rPr lang="pt-BR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 Unidades Administrativas </a:t>
            </a:r>
          </a:p>
          <a:p>
            <a:pPr marL="0" indent="0"/>
            <a:r>
              <a:rPr lang="pt-BR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 Unidades Acadêmicas </a:t>
            </a:r>
          </a:p>
          <a:p>
            <a:pPr marL="0" indent="0"/>
            <a:r>
              <a:rPr lang="pt-BR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.4 Conselhos Departamentais, Colegiados e Departamentos </a:t>
            </a:r>
            <a:endParaRPr lang="pt-BR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83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 DE SUMÁRIO PARA O PDI UESB 2019 - 2023</a:t>
            </a:r>
            <a:endParaRPr lang="pt-BR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323528" y="1385437"/>
            <a:ext cx="8609335" cy="4799013"/>
          </a:xfrm>
        </p:spPr>
        <p:txBody>
          <a:bodyPr>
            <a:normAutofit fontScale="92500"/>
          </a:bodyPr>
          <a:lstStyle/>
          <a:p>
            <a:pPr lvl="0" algn="just"/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PROJETO PEDAGÓGICO INSTITUCIONAL  - PPI</a:t>
            </a:r>
          </a:p>
          <a:p>
            <a:pPr lvl="0" algn="just"/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.1 Inserção regional</a:t>
            </a: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.2 Princípios 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filosóficos e técnico-metodológicos gerais que norteiam as práticas acadêmicas da </a:t>
            </a: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instituição</a:t>
            </a: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.3 Organização 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didático-pedagógica da </a:t>
            </a: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instituição</a:t>
            </a: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.3.1 Plano para atendimento às diretrizes pedagógicas</a:t>
            </a:r>
          </a:p>
          <a:p>
            <a:pPr lvl="0" algn="just"/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.4 Políticas 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Ensino</a:t>
            </a: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.5 Políticas 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Extensão</a:t>
            </a: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.6  Políticas 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de Pesquisa </a:t>
            </a:r>
            <a:r>
              <a:rPr lang="pt-BR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Pós-Graduação </a:t>
            </a:r>
          </a:p>
          <a:p>
            <a:pPr lvl="0" algn="just"/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.7 Políticas 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Gestão</a:t>
            </a: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.8 Responsabilidade 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Social da IES (enfatizar a contribuição à inclusão social e ao desenvolvimento econômico e social da região).</a:t>
            </a:r>
          </a:p>
          <a:p>
            <a:pPr marL="0" indent="0"/>
            <a:endParaRPr lang="pt-BR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2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97763" cy="1141412"/>
          </a:xfrm>
        </p:spPr>
        <p:txBody>
          <a:bodyPr/>
          <a:lstStyle/>
          <a:p>
            <a:pPr algn="ctr"/>
            <a:r>
              <a:rPr lang="pt-BR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 DE SUMÁRIO PARA O PDI UESB 2019 - 2023</a:t>
            </a:r>
            <a:endParaRPr lang="pt-BR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323528" y="1196752"/>
            <a:ext cx="8532440" cy="4634780"/>
          </a:xfrm>
        </p:spPr>
        <p:txBody>
          <a:bodyPr>
            <a:normAutofit fontScale="85000" lnSpcReduction="10000"/>
          </a:bodyPr>
          <a:lstStyle/>
          <a:p>
            <a:pPr marL="0" indent="0"/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PERFIL DOS SERVIDORES: CORPO DOCENTE E CORPO TÉCNICO ADMINISTRATIVO </a:t>
            </a:r>
          </a:p>
          <a:p>
            <a:pPr marL="0" indent="0"/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.1 Evolução do quadro docente</a:t>
            </a:r>
          </a:p>
          <a:p>
            <a:pPr marL="0" indent="0"/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5.2 Evolução do quadro Técnico Administrativo</a:t>
            </a:r>
          </a:p>
          <a:p>
            <a:pPr marL="0" indent="0"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pt-BR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Política de Acesso, Permanência e Ações Afirmativas </a:t>
            </a:r>
          </a:p>
          <a:p>
            <a:pPr marL="0" indent="0" algn="just"/>
            <a:r>
              <a:rPr lang="pt-BR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7 Política de Valorização e Formação Humana</a:t>
            </a:r>
          </a:p>
          <a:p>
            <a:pPr marL="0" indent="0" algn="just"/>
            <a:r>
              <a:rPr lang="pt-BR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8 comunicação institucional</a:t>
            </a:r>
          </a:p>
          <a:p>
            <a:pPr marL="0" indent="0" algn="just"/>
            <a:r>
              <a:rPr lang="pt-BR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9 QUALIDADE, MONITORAMENTO E AVALIAÇÃO Institucional </a:t>
            </a:r>
          </a:p>
          <a:p>
            <a:pPr marL="0" indent="0" algn="just"/>
            <a:r>
              <a:rPr lang="pt-BR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10 política de financiamento e orçamentária </a:t>
            </a:r>
          </a:p>
          <a:p>
            <a:pPr marL="0" indent="0" algn="just"/>
            <a:r>
              <a:rPr lang="pt-BR" sz="2400" cap="all" dirty="0">
                <a:latin typeface="Arial" panose="020B0604020202020204" pitchFamily="34" charset="0"/>
                <a:cs typeface="Arial" panose="020B0604020202020204" pitchFamily="34" charset="0"/>
              </a:rPr>
              <a:t>10.1 P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revisão Orçamentária e Cronograma de Execução </a:t>
            </a:r>
            <a:endParaRPr lang="pt-BR" sz="24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/>
            <a:r>
              <a:rPr lang="pt-BR" sz="2400" cap="all" dirty="0">
                <a:latin typeface="Arial" panose="020B0604020202020204" pitchFamily="34" charset="0"/>
                <a:cs typeface="Arial" panose="020B0604020202020204" pitchFamily="34" charset="0"/>
              </a:rPr>
              <a:t>10.2 P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rojetos e Convênios Institucionais </a:t>
            </a:r>
            <a:endParaRPr lang="pt-BR" sz="24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612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97763" cy="864096"/>
          </a:xfrm>
        </p:spPr>
        <p:txBody>
          <a:bodyPr/>
          <a:lstStyle/>
          <a:p>
            <a:pPr algn="ctr"/>
            <a:r>
              <a:rPr lang="pt-BR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 DE SUMÁRIO PARA O PDI UESB 2019 - 2023</a:t>
            </a:r>
            <a:endParaRPr lang="pt-BR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251520" y="1007542"/>
            <a:ext cx="8609335" cy="4988769"/>
          </a:xfrm>
        </p:spPr>
        <p:txBody>
          <a:bodyPr>
            <a:normAutofit fontScale="92500" lnSpcReduction="20000"/>
          </a:bodyPr>
          <a:lstStyle/>
          <a:p>
            <a:pPr marL="0" indent="0" algn="just"/>
            <a:r>
              <a:rPr lang="pt-BR" sz="2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11 Infraestrutura </a:t>
            </a:r>
            <a:r>
              <a:rPr lang="pt-BR" sz="2800" b="1" cap="all" dirty="0">
                <a:latin typeface="Arial" panose="020B0604020202020204" pitchFamily="34" charset="0"/>
                <a:cs typeface="Arial" panose="020B0604020202020204" pitchFamily="34" charset="0"/>
              </a:rPr>
              <a:t>física e instalações acadêmicas</a:t>
            </a:r>
            <a:r>
              <a:rPr lang="pt-BR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/>
            <a:r>
              <a:rPr lang="pt-BR" sz="2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11.1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Museus </a:t>
            </a:r>
          </a:p>
          <a:p>
            <a:pPr marL="0" indent="0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11.1.1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Museu Regional </a:t>
            </a:r>
          </a:p>
          <a:p>
            <a:pPr marL="0" indent="0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11.1.2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Museu Padre Palmeira </a:t>
            </a:r>
          </a:p>
          <a:p>
            <a:pPr marL="0" indent="0"/>
            <a:r>
              <a:rPr lang="pt-BR" sz="2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11.2 </a:t>
            </a:r>
            <a:r>
              <a:rPr lang="pt-BR" sz="2800" cap="all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istema de Bibliotecas da UESB </a:t>
            </a:r>
          </a:p>
          <a:p>
            <a:pPr marL="0" indent="0"/>
            <a:r>
              <a:rPr lang="pt-BR" sz="2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11.3 </a:t>
            </a:r>
            <a:r>
              <a:rPr lang="pt-BR" sz="2800" cap="all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aboratórios </a:t>
            </a:r>
          </a:p>
          <a:p>
            <a:pPr marL="0" indent="0"/>
            <a:r>
              <a:rPr lang="pt-BR" sz="2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11.4 </a:t>
            </a:r>
            <a:r>
              <a:rPr lang="pt-BR" sz="2800" cap="all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ecursos de i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nformação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 comunicação </a:t>
            </a:r>
          </a:p>
          <a:p>
            <a:pPr marL="0" indent="0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11.4.1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Sistema SURTE de Rádio e Televisão da UESB </a:t>
            </a:r>
          </a:p>
          <a:p>
            <a:pPr marL="0" indent="0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11.4.2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Tecnologia da Informação </a:t>
            </a:r>
          </a:p>
          <a:p>
            <a:pPr marL="0" indent="0" algn="just"/>
            <a:r>
              <a:rPr lang="pt-BR" sz="2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11.5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Promoção de acessibilidade e de atendimento prioritário às pessoas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  deficiência e mobilidade  reduzida </a:t>
            </a:r>
            <a:endParaRPr lang="pt-BR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/>
            <a:endParaRPr lang="pt-BR" sz="250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pt-BR" sz="250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pt-BR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lang="pt-BR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pt-BR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pt-BR" cap="all" dirty="0"/>
          </a:p>
        </p:txBody>
      </p:sp>
    </p:spTree>
    <p:extLst>
      <p:ext uri="{BB962C8B-B14F-4D97-AF65-F5344CB8AC3E}">
        <p14:creationId xmlns:p14="http://schemas.microsoft.com/office/powerpoint/2010/main" val="75033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39552" y="116632"/>
            <a:ext cx="7497763" cy="1141412"/>
          </a:xfrm>
        </p:spPr>
        <p:txBody>
          <a:bodyPr/>
          <a:lstStyle/>
          <a:p>
            <a:pPr algn="ctr"/>
            <a:r>
              <a:rPr lang="pt-BR" sz="2500" b="1" dirty="0" smtClean="0">
                <a:solidFill>
                  <a:schemeClr val="tx1"/>
                </a:solidFill>
              </a:rPr>
              <a:t>PROPOSTA DE SUMÁRIO PARA O PDI UESB 2019 - 2023</a:t>
            </a:r>
            <a:endParaRPr lang="pt-BR" sz="2500" b="1" dirty="0">
              <a:solidFill>
                <a:schemeClr val="tx1"/>
              </a:solidFill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270456" y="1258044"/>
            <a:ext cx="8622024" cy="5123284"/>
          </a:xfrm>
        </p:spPr>
        <p:txBody>
          <a:bodyPr>
            <a:normAutofit fontScale="32500" lnSpcReduction="20000"/>
          </a:bodyPr>
          <a:lstStyle/>
          <a:p>
            <a:pPr marL="0" indent="0" algn="just"/>
            <a:r>
              <a:rPr lang="pt-BR" sz="63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12 Diretrizes por eixos temáticos: objetivos, metas, ações e indicadores </a:t>
            </a:r>
          </a:p>
          <a:p>
            <a:pPr marL="0" indent="0" algn="just"/>
            <a:endParaRPr lang="pt-BR" sz="63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/>
            <a:r>
              <a:rPr lang="pt-BR" sz="63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12.1 </a:t>
            </a:r>
            <a:r>
              <a:rPr lang="pt-BR" sz="6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6300" dirty="0">
                <a:latin typeface="Arial" panose="020B0604020202020204" pitchFamily="34" charset="0"/>
                <a:cs typeface="Arial" panose="020B0604020202020204" pitchFamily="34" charset="0"/>
              </a:rPr>
              <a:t>Politica de Ensino de </a:t>
            </a:r>
            <a:r>
              <a:rPr lang="pt-BR" sz="6300" dirty="0" smtClean="0">
                <a:latin typeface="Arial" panose="020B0604020202020204" pitchFamily="34" charset="0"/>
                <a:cs typeface="Arial" panose="020B0604020202020204" pitchFamily="34" charset="0"/>
              </a:rPr>
              <a:t>Graduação</a:t>
            </a:r>
          </a:p>
          <a:p>
            <a:pPr marL="0" indent="0" algn="just"/>
            <a:r>
              <a:rPr lang="pt-BR" sz="6300" dirty="0" smtClean="0">
                <a:latin typeface="Arial" panose="020B0604020202020204" pitchFamily="34" charset="0"/>
                <a:cs typeface="Arial" panose="020B0604020202020204" pitchFamily="34" charset="0"/>
              </a:rPr>
              <a:t>12.2  Política de Ensino de Pós- Graduação </a:t>
            </a:r>
          </a:p>
          <a:p>
            <a:pPr marL="0" indent="0" algn="just"/>
            <a:r>
              <a:rPr lang="pt-BR" sz="6300" dirty="0" smtClean="0">
                <a:latin typeface="Arial" panose="020B0604020202020204" pitchFamily="34" charset="0"/>
                <a:cs typeface="Arial" panose="020B0604020202020204" pitchFamily="34" charset="0"/>
              </a:rPr>
              <a:t>12.3 Política de Pesquisa, Inovação e Tecnologia </a:t>
            </a:r>
          </a:p>
          <a:p>
            <a:pPr marL="0" indent="0" algn="just"/>
            <a:r>
              <a:rPr lang="pt-BR" sz="6300" dirty="0" smtClean="0">
                <a:latin typeface="Arial" panose="020B0604020202020204" pitchFamily="34" charset="0"/>
                <a:cs typeface="Arial" panose="020B0604020202020204" pitchFamily="34" charset="0"/>
              </a:rPr>
              <a:t>12.4  Política de Extensão e Assuntos Comunitários </a:t>
            </a:r>
          </a:p>
          <a:p>
            <a:pPr marL="0" indent="0" algn="just"/>
            <a:r>
              <a:rPr lang="pt-BR" sz="6300" dirty="0" smtClean="0">
                <a:latin typeface="Arial" panose="020B0604020202020204" pitchFamily="34" charset="0"/>
                <a:cs typeface="Arial" panose="020B0604020202020204" pitchFamily="34" charset="0"/>
              </a:rPr>
              <a:t>12.5 Política de Internacionalização </a:t>
            </a:r>
          </a:p>
          <a:p>
            <a:pPr marL="0" indent="0" algn="just"/>
            <a:r>
              <a:rPr lang="pt-BR" sz="6300" dirty="0" smtClean="0">
                <a:latin typeface="Arial" panose="020B0604020202020204" pitchFamily="34" charset="0"/>
                <a:cs typeface="Arial" panose="020B0604020202020204" pitchFamily="34" charset="0"/>
              </a:rPr>
              <a:t>12.6 Política de Acesso, Permanência Estudantil e Ações Afirmativas </a:t>
            </a:r>
          </a:p>
          <a:p>
            <a:pPr marL="0" indent="0" algn="just"/>
            <a:r>
              <a:rPr lang="pt-BR" sz="6300" dirty="0" smtClean="0">
                <a:latin typeface="Arial" panose="020B0604020202020204" pitchFamily="34" charset="0"/>
                <a:cs typeface="Arial" panose="020B0604020202020204" pitchFamily="34" charset="0"/>
              </a:rPr>
              <a:t>12.7 Política de Valorização e Formação Humana </a:t>
            </a:r>
          </a:p>
          <a:p>
            <a:pPr marL="0" indent="0" algn="just"/>
            <a:r>
              <a:rPr lang="pt-BR" sz="6300" dirty="0" smtClean="0">
                <a:latin typeface="Arial" panose="020B0604020202020204" pitchFamily="34" charset="0"/>
                <a:cs typeface="Arial" panose="020B0604020202020204" pitchFamily="34" charset="0"/>
              </a:rPr>
              <a:t>12.8 Política de Comunicação Institucional</a:t>
            </a:r>
          </a:p>
          <a:p>
            <a:pPr marL="0" indent="0" algn="just"/>
            <a:r>
              <a:rPr lang="pt-BR" sz="6300" dirty="0" smtClean="0">
                <a:latin typeface="Arial" panose="020B0604020202020204" pitchFamily="34" charset="0"/>
                <a:cs typeface="Arial" panose="020B0604020202020204" pitchFamily="34" charset="0"/>
              </a:rPr>
              <a:t>12.9 Política de Qualidade, Monitoramento e Avaliação Institucional</a:t>
            </a:r>
          </a:p>
          <a:p>
            <a:pPr marL="0" indent="0" algn="just"/>
            <a:r>
              <a:rPr lang="pt-BR" sz="6300" dirty="0" smtClean="0">
                <a:latin typeface="Arial" panose="020B0604020202020204" pitchFamily="34" charset="0"/>
                <a:cs typeface="Arial" panose="020B0604020202020204" pitchFamily="34" charset="0"/>
              </a:rPr>
              <a:t>12.10 Política de  Sustentabilidade  </a:t>
            </a:r>
          </a:p>
          <a:p>
            <a:pPr marL="0" indent="0" algn="just"/>
            <a:r>
              <a:rPr lang="pt-BR" sz="6300" dirty="0" smtClean="0">
                <a:latin typeface="Arial" panose="020B0604020202020204" pitchFamily="34" charset="0"/>
                <a:cs typeface="Arial" panose="020B0604020202020204" pitchFamily="34" charset="0"/>
              </a:rPr>
              <a:t>12.11 Política de Planejamento, </a:t>
            </a:r>
            <a:r>
              <a:rPr lang="pt-BR" sz="6300" dirty="0">
                <a:latin typeface="Arial" panose="020B0604020202020204" pitchFamily="34" charset="0"/>
                <a:cs typeface="Arial" panose="020B0604020202020204" pitchFamily="34" charset="0"/>
              </a:rPr>
              <a:t>Infraestrutura </a:t>
            </a:r>
            <a:r>
              <a:rPr lang="pt-BR" sz="6300" dirty="0" smtClean="0">
                <a:latin typeface="Arial" panose="020B0604020202020204" pitchFamily="34" charset="0"/>
                <a:cs typeface="Arial" panose="020B0604020202020204" pitchFamily="34" charset="0"/>
              </a:rPr>
              <a:t>e Financiamento</a:t>
            </a:r>
            <a:endParaRPr lang="pt-BR" cap="all" dirty="0" smtClean="0">
              <a:cs typeface="Times New Roman" panose="02020603050405020304" pitchFamily="18" charset="0"/>
            </a:endParaRPr>
          </a:p>
          <a:p>
            <a:pPr marL="0" indent="0"/>
            <a:endParaRPr lang="pt-BR" cap="all" dirty="0" smtClean="0">
              <a:cs typeface="Times New Roman" panose="02020603050405020304" pitchFamily="18" charset="0"/>
            </a:endParaRPr>
          </a:p>
          <a:p>
            <a:pPr marL="0" indent="0"/>
            <a:endParaRPr lang="pt-BR" cap="all" dirty="0" smtClean="0">
              <a:cs typeface="Times New Roman" panose="02020603050405020304" pitchFamily="18" charset="0"/>
            </a:endParaRPr>
          </a:p>
          <a:p>
            <a:pPr marL="0" indent="0"/>
            <a:endParaRPr lang="pt-BR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lang="pt-BR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pt-BR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pt-BR" cap="all" dirty="0"/>
          </a:p>
        </p:txBody>
      </p:sp>
    </p:spTree>
    <p:extLst>
      <p:ext uri="{BB962C8B-B14F-4D97-AF65-F5344CB8AC3E}">
        <p14:creationId xmlns:p14="http://schemas.microsoft.com/office/powerpoint/2010/main" val="280324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97763" cy="1141412"/>
          </a:xfrm>
        </p:spPr>
        <p:txBody>
          <a:bodyPr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PDI: IMPORTÂNCIA ESTRATÉGICA </a:t>
            </a:r>
            <a:endParaRPr lang="pt-B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599" y="1196752"/>
            <a:ext cx="7497763" cy="4799013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Prevê objetivos estratégicos que servirão de base para os futuros projetos que serão desenvolvidos;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Aponta estratégias para superar os desafios internos e externos da Instituição;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Ajuda a medir a qualidade e o desenvolvimento da Instituição; e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fundamental para a elaboração de um projeto de expansão ou na avaliação da instituição e de seus cursos.</a:t>
            </a:r>
          </a:p>
        </p:txBody>
      </p:sp>
    </p:spTree>
    <p:extLst>
      <p:ext uri="{BB962C8B-B14F-4D97-AF65-F5344CB8AC3E}">
        <p14:creationId xmlns:p14="http://schemas.microsoft.com/office/powerpoint/2010/main" val="14035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971600" y="332656"/>
            <a:ext cx="7497763" cy="1141412"/>
          </a:xfrm>
        </p:spPr>
        <p:txBody>
          <a:bodyPr/>
          <a:lstStyle/>
          <a:p>
            <a:pPr algn="ctr"/>
            <a:r>
              <a:rPr lang="pt-BR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 DE SUMÁRIO PARA O PDI UESB 2019 - 2023</a:t>
            </a:r>
            <a:endParaRPr lang="pt-BR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1115283" y="1628800"/>
            <a:ext cx="7210396" cy="2699487"/>
          </a:xfrm>
        </p:spPr>
        <p:txBody>
          <a:bodyPr>
            <a:normAutofit/>
          </a:bodyPr>
          <a:lstStyle/>
          <a:p>
            <a:pPr marL="0" indent="0"/>
            <a:r>
              <a:rPr lang="pt-BR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 CONSIDERAÇÕES FINAIS </a:t>
            </a:r>
          </a:p>
          <a:p>
            <a:pPr marL="0" indent="0"/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 </a:t>
            </a:r>
          </a:p>
          <a:p>
            <a:pPr marL="0" indent="0"/>
            <a:r>
              <a:rPr lang="pt-BR" sz="25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ANEXOS </a:t>
            </a:r>
          </a:p>
          <a:p>
            <a:pPr marL="0" indent="0"/>
            <a:endParaRPr lang="pt-BR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lang="pt-BR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pt-BR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pt-BR" cap="all" dirty="0"/>
          </a:p>
        </p:txBody>
      </p:sp>
    </p:spTree>
    <p:extLst>
      <p:ext uri="{BB962C8B-B14F-4D97-AF65-F5344CB8AC3E}">
        <p14:creationId xmlns:p14="http://schemas.microsoft.com/office/powerpoint/2010/main" val="22991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6696743" cy="2688851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24944"/>
            <a:ext cx="720080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1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2564904"/>
            <a:ext cx="7497763" cy="4799013"/>
          </a:xfrm>
        </p:spPr>
        <p:txBody>
          <a:bodyPr/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AGRADECIMENTOS !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36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5958" y="116632"/>
            <a:ext cx="7497763" cy="1141412"/>
          </a:xfrm>
        </p:spPr>
        <p:txBody>
          <a:bodyPr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PDI: FINALIDADES</a:t>
            </a:r>
            <a:endParaRPr lang="pt-B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260621"/>
            <a:ext cx="8435280" cy="4525963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Servir de referência para os processos de recredenciamento institucional de acordo com o SINAES;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Ser parâmetro para a construção, revisão ou atualização dos Projetos Pedagógicos dos Cursos (</a:t>
            </a:r>
            <a:r>
              <a:rPr lang="pt-BR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PPC’s</a:t>
            </a: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Exercer a orientação para a construção dos Planos Táticos (temáticos) e Operacionais (local).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92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97763" cy="114141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PREFLEXÕES </a:t>
            </a:r>
            <a:r>
              <a:rPr lang="pt-BR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</a:t>
            </a:r>
            <a:r>
              <a:rPr lang="pt-BR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PLANEJAMENTO ESTRATÉGICO PARA ELABORAÇÃO DO PDI UESB 2019 - 2023</a:t>
            </a:r>
            <a:endParaRPr lang="pt-BR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15616" y="1556792"/>
            <a:ext cx="789311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600" dirty="0" smtClean="0">
                <a:solidFill>
                  <a:schemeClr val="tx1"/>
                </a:solidFill>
              </a:rPr>
              <a:t>QUEM </a:t>
            </a:r>
            <a:r>
              <a:rPr lang="pt-BR" sz="1600" dirty="0">
                <a:solidFill>
                  <a:schemeClr val="tx1"/>
                </a:solidFill>
              </a:rPr>
              <a:t>SOMOS?</a:t>
            </a:r>
          </a:p>
          <a:p>
            <a:pPr lvl="0"/>
            <a:r>
              <a:rPr lang="pt-BR" sz="1600" dirty="0" smtClean="0">
                <a:solidFill>
                  <a:schemeClr val="tx1"/>
                </a:solidFill>
              </a:rPr>
              <a:t>ONDE ESTAMOS?</a:t>
            </a:r>
          </a:p>
          <a:p>
            <a:pPr lvl="0"/>
            <a:r>
              <a:rPr lang="pt-BR" sz="1600" dirty="0" smtClean="0">
                <a:solidFill>
                  <a:schemeClr val="tx1"/>
                </a:solidFill>
              </a:rPr>
              <a:t>QUAL A NOSSA RAZÃO DE EXISTIR?</a:t>
            </a:r>
          </a:p>
          <a:p>
            <a:pPr lvl="0"/>
            <a:r>
              <a:rPr lang="pt-BR" sz="1600" dirty="0" smtClean="0">
                <a:solidFill>
                  <a:schemeClr val="tx1"/>
                </a:solidFill>
              </a:rPr>
              <a:t>PARA QUEM FAZEMOS ?</a:t>
            </a:r>
          </a:p>
          <a:p>
            <a:pPr lvl="0"/>
            <a:r>
              <a:rPr lang="pt-BR" sz="1600" cap="all" dirty="0" smtClean="0">
                <a:solidFill>
                  <a:schemeClr val="tx1"/>
                </a:solidFill>
              </a:rPr>
              <a:t>No que acreditamos ? </a:t>
            </a:r>
          </a:p>
          <a:p>
            <a:pPr lvl="0"/>
            <a:r>
              <a:rPr lang="pt-BR" sz="1600" cap="all" dirty="0" smtClean="0">
                <a:solidFill>
                  <a:schemeClr val="tx1"/>
                </a:solidFill>
              </a:rPr>
              <a:t>Quais as nossas forças e nossas fraquezas ?</a:t>
            </a:r>
          </a:p>
          <a:p>
            <a:pPr lvl="0"/>
            <a:r>
              <a:rPr lang="pt-BR" sz="1600" cap="all" dirty="0" smtClean="0">
                <a:solidFill>
                  <a:schemeClr val="tx1"/>
                </a:solidFill>
              </a:rPr>
              <a:t>QUAIS AS OPORTUNIDADES E AMEAÇAS?</a:t>
            </a:r>
          </a:p>
          <a:p>
            <a:pPr lvl="0"/>
            <a:r>
              <a:rPr lang="pt-BR" sz="1600" dirty="0" smtClean="0">
                <a:solidFill>
                  <a:schemeClr val="tx1"/>
                </a:solidFill>
              </a:rPr>
              <a:t>PARA ONDE VAMOS ?</a:t>
            </a:r>
          </a:p>
          <a:p>
            <a:pPr lvl="0"/>
            <a:r>
              <a:rPr lang="pt-BR" sz="1600" dirty="0" smtClean="0">
                <a:solidFill>
                  <a:schemeClr val="tx1"/>
                </a:solidFill>
              </a:rPr>
              <a:t>COMO CHEGAREMOS LÁ?</a:t>
            </a:r>
          </a:p>
          <a:p>
            <a:pPr lvl="0"/>
            <a:r>
              <a:rPr lang="pt-BR" sz="1600" dirty="0" smtClean="0">
                <a:solidFill>
                  <a:schemeClr val="tx1"/>
                </a:solidFill>
              </a:rPr>
              <a:t>COM QUAL RESPONSABILIDADE SOCIOAMBIENTAL? </a:t>
            </a:r>
          </a:p>
          <a:p>
            <a:pPr lvl="0"/>
            <a:r>
              <a:rPr lang="pt-BR" sz="1600" cap="all" dirty="0" smtClean="0">
                <a:solidFill>
                  <a:schemeClr val="tx1"/>
                </a:solidFill>
              </a:rPr>
              <a:t>Em quanto tempo?</a:t>
            </a:r>
          </a:p>
          <a:p>
            <a:pPr lvl="0"/>
            <a:r>
              <a:rPr lang="pt-BR" sz="1600" cap="all" dirty="0" smtClean="0">
                <a:solidFill>
                  <a:schemeClr val="tx1"/>
                </a:solidFill>
              </a:rPr>
              <a:t>Com quais recursos ? </a:t>
            </a:r>
          </a:p>
          <a:p>
            <a:r>
              <a:rPr lang="pt-BR" sz="1600" cap="all" dirty="0" smtClean="0">
                <a:solidFill>
                  <a:schemeClr val="tx1"/>
                </a:solidFill>
              </a:rPr>
              <a:t>Como o contexto político, social e econômico pode nos afetar ? </a:t>
            </a:r>
          </a:p>
          <a:p>
            <a:pPr lvl="0"/>
            <a:r>
              <a:rPr lang="pt-BR" sz="1600" cap="all" dirty="0" smtClean="0">
                <a:solidFill>
                  <a:schemeClr val="tx1"/>
                </a:solidFill>
              </a:rPr>
              <a:t>Quais resultados nós precisamos alcançar ?</a:t>
            </a:r>
          </a:p>
          <a:p>
            <a:pPr lvl="0"/>
            <a:r>
              <a:rPr lang="pt-BR" sz="1600" cap="all" dirty="0" smtClean="0">
                <a:solidFill>
                  <a:schemeClr val="tx1"/>
                </a:solidFill>
              </a:rPr>
              <a:t>O que devemos fazer ?</a:t>
            </a:r>
          </a:p>
          <a:p>
            <a:pPr lvl="0"/>
            <a:r>
              <a:rPr lang="pt-BR" sz="1600" cap="all" dirty="0" smtClean="0">
                <a:solidFill>
                  <a:schemeClr val="tx1"/>
                </a:solidFill>
              </a:rPr>
              <a:t>Como corrigir os desvios de rota?</a:t>
            </a:r>
            <a:endParaRPr lang="pt-BR" sz="1600" dirty="0" smtClean="0">
              <a:solidFill>
                <a:schemeClr val="tx1"/>
              </a:solidFill>
            </a:endParaRPr>
          </a:p>
          <a:p>
            <a:endParaRPr lang="pt-BR" b="1" cap="all" dirty="0" smtClean="0">
              <a:solidFill>
                <a:schemeClr val="tx1"/>
              </a:solidFill>
            </a:endParaRPr>
          </a:p>
          <a:p>
            <a:pPr lvl="0"/>
            <a:endParaRPr lang="pt-BR" b="1" cap="all" dirty="0">
              <a:solidFill>
                <a:schemeClr val="tx1"/>
              </a:solidFill>
            </a:endParaRPr>
          </a:p>
          <a:p>
            <a:pPr lvl="0"/>
            <a:endParaRPr lang="pt-BR" b="1" dirty="0">
              <a:solidFill>
                <a:schemeClr val="tx1"/>
              </a:solidFill>
            </a:endParaRPr>
          </a:p>
          <a:p>
            <a:pPr lvl="0"/>
            <a:endParaRPr lang="pt-BR" b="1" cap="all" dirty="0">
              <a:solidFill>
                <a:schemeClr val="tx1"/>
              </a:solidFill>
            </a:endParaRPr>
          </a:p>
          <a:p>
            <a:pPr lvl="0"/>
            <a:endParaRPr lang="pt-BR" b="1" dirty="0">
              <a:solidFill>
                <a:schemeClr val="tx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56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97763" cy="1141412"/>
          </a:xfrm>
        </p:spPr>
        <p:txBody>
          <a:bodyPr/>
          <a:lstStyle/>
          <a:p>
            <a:pPr algn="ctr"/>
            <a:r>
              <a:rPr lang="pt-BR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DISPOSITIVOS LEGAIS QUE ORIENTAM A ELABORAÇÃODO PDI: externos </a:t>
            </a:r>
            <a:endParaRPr lang="pt-BR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576021"/>
              </p:ext>
            </p:extLst>
          </p:nvPr>
        </p:nvGraphicFramePr>
        <p:xfrm>
          <a:off x="755576" y="1268760"/>
          <a:ext cx="8055965" cy="5275072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583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7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LEGISLAÇÃO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418" marR="47418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ASSUNTO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418" marR="47418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4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Lei Nº 9.394/1996 (LDB)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418" marR="47418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pt-BR" sz="1800" spc="10" dirty="0" smtClean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800" spc="10" dirty="0" smtClean="0">
                          <a:effectLst/>
                        </a:rPr>
                        <a:t>Estabelece </a:t>
                      </a:r>
                      <a:r>
                        <a:rPr lang="pt-BR" sz="1800" spc="10" dirty="0">
                          <a:effectLst/>
                        </a:rPr>
                        <a:t>as diretrizes e bases da educação </a:t>
                      </a:r>
                      <a:r>
                        <a:rPr lang="pt-BR" sz="1800" spc="10" dirty="0" smtClean="0">
                          <a:effectLst/>
                        </a:rPr>
                        <a:t>nacional</a:t>
                      </a:r>
                      <a:r>
                        <a:rPr lang="pt-BR" sz="1400" spc="1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418" marR="47418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4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Decreto Nº </a:t>
                      </a:r>
                      <a:r>
                        <a:rPr lang="pt-BR" sz="1400" dirty="0" smtClean="0">
                          <a:effectLst/>
                        </a:rPr>
                        <a:t>9.235,</a:t>
                      </a:r>
                      <a:r>
                        <a:rPr lang="pt-BR" sz="1400" baseline="0" dirty="0" smtClean="0">
                          <a:effectLst/>
                        </a:rPr>
                        <a:t> 2017</a:t>
                      </a:r>
                      <a:endParaRPr lang="pt-BR" sz="14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ART</a:t>
                      </a:r>
                      <a:r>
                        <a:rPr lang="pt-BR" sz="1400" baseline="0" dirty="0" smtClean="0">
                          <a:effectLst/>
                        </a:rPr>
                        <a:t> 21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418" marR="474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Dispõe sobre o exercício das funções de regulação, supervisão e avaliação das instituições de educação superior e dos cursos superiores de graduação e de pós-graduação no sistema federal de ensino.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418" marR="474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8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Lei Nº 10.861/2004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418" marR="474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Institui o Sistema Nacional de Avaliação da Educação Superior </a:t>
                      </a:r>
                      <a:r>
                        <a:rPr lang="pt-BR" sz="1800" dirty="0" smtClean="0">
                          <a:effectLst/>
                        </a:rPr>
                        <a:t>- SINAES </a:t>
                      </a:r>
                      <a:r>
                        <a:rPr lang="pt-BR" sz="1800" dirty="0">
                          <a:effectLst/>
                        </a:rPr>
                        <a:t>e dá outras providências</a:t>
                      </a:r>
                      <a:r>
                        <a:rPr lang="pt-BR" sz="140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418" marR="474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8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Decreto Nº 2.494/1998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418" marR="474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Regulamenta o Art. 80 da LDB (Lei n.º 9.394/96</a:t>
                      </a:r>
                      <a:r>
                        <a:rPr lang="pt-BR" sz="1400" dirty="0" smtClean="0">
                          <a:effectLst/>
                        </a:rPr>
                        <a:t>).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418" marR="474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1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Portaria MEC Nº 1.466/2001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418" marR="474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Sobre procedimentos de autorização de cursos fora de sede por universidades</a:t>
                      </a:r>
                      <a:r>
                        <a:rPr lang="pt-BR" sz="140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418" marR="474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80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Portaria MEC Nº 3.284/2003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418" marR="474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Dispõe sobre requisitos de acessibilidade de pessoas portadoras de deficiências, para instruir os processos de autorização e de reconhecimento de cursos, e de credenciamento de instituições.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418" marR="474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62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97763" cy="1141412"/>
          </a:xfrm>
        </p:spPr>
        <p:txBody>
          <a:bodyPr/>
          <a:lstStyle/>
          <a:p>
            <a:pPr algn="ctr"/>
            <a:r>
              <a:rPr lang="pt-BR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DISPOSITIVOS LEGAIS QUE ORIENTAM A ELABORAÇÃO DO PDI: externos</a:t>
            </a:r>
            <a:br>
              <a:rPr lang="pt-BR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893504"/>
              </p:ext>
            </p:extLst>
          </p:nvPr>
        </p:nvGraphicFramePr>
        <p:xfrm>
          <a:off x="683568" y="1052736"/>
          <a:ext cx="8064896" cy="46014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</a:rPr>
                        <a:t>LEGISLAÇÃO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418" marR="474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</a:rPr>
                        <a:t>ASSUNTO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418" marR="4741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Portaria MEC Nº 7/2004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Aditamento de PDI 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8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Portaria MEC Nº 2.051/2004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Regulamenta os procedimentos de avaliação do Sistema Nacional de Avaliação da Educação Superior (SINAES), instituído na Lei no 10.861, de 14 de abril de 2004</a:t>
                      </a:r>
                      <a:r>
                        <a:rPr lang="pt-BR" sz="140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9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Portaria MEC nº 4.361/2004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Protocolização de documentos por meio do Sistema de Acompanhamento de Processos das Instituições de Ensino Superior – </a:t>
                      </a:r>
                      <a:r>
                        <a:rPr lang="pt-BR" sz="1400" dirty="0" err="1">
                          <a:effectLst/>
                        </a:rPr>
                        <a:t>SAPIEnS</a:t>
                      </a:r>
                      <a:r>
                        <a:rPr lang="pt-BR" sz="1400" dirty="0">
                          <a:effectLst/>
                        </a:rPr>
                        <a:t>/MEC</a:t>
                      </a:r>
                      <a:r>
                        <a:rPr lang="pt-BR" sz="140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Lei nº 13.005, de 25 de junho de 2014. </a:t>
                      </a:r>
                      <a:endParaRPr lang="pt-B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Aprova o Plano Nacional de Educação (PNE) e dá outras providências</a:t>
                      </a:r>
                      <a:r>
                        <a:rPr lang="pt-BR" sz="180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7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Lei nº 13.559, de 11 de maio de 2016.</a:t>
                      </a:r>
                      <a:endParaRPr lang="pt-BR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Aprova o Plano Estadual de Educação da Bahia e dá outras providências.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7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3376" y="0"/>
            <a:ext cx="7889255" cy="1141412"/>
          </a:xfrm>
        </p:spPr>
        <p:txBody>
          <a:bodyPr/>
          <a:lstStyle/>
          <a:p>
            <a:pPr algn="ctr"/>
            <a:r>
              <a:rPr lang="pt-BR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DISPOSITIVOS LEGAIS </a:t>
            </a:r>
            <a:r>
              <a:rPr lang="pt-BR" sz="2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ORIENTAM A ELABORAÇÃO DO PDI: </a:t>
            </a:r>
            <a:r>
              <a:rPr lang="pt-BR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internos</a:t>
            </a:r>
            <a:r>
              <a:rPr lang="pt-BR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3" y="1107167"/>
            <a:ext cx="8280920" cy="4799013"/>
          </a:xfrm>
        </p:spPr>
        <p:txBody>
          <a:bodyPr/>
          <a:lstStyle/>
          <a:p>
            <a:pPr marL="457200" lvl="1" indent="0" algn="just">
              <a:spcAft>
                <a:spcPct val="50000"/>
              </a:spcAft>
              <a:buClr>
                <a:srgbClr val="FF3300"/>
              </a:buClr>
              <a:buSzPct val="80000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I. Plano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 Desenvolvimento Institucional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2013-2017 e planos anteriores; 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spcAft>
                <a:spcPct val="50000"/>
              </a:spcAft>
              <a:buClr>
                <a:srgbClr val="FF3300"/>
              </a:buClr>
              <a:buSzPct val="80000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II. Plano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 Gestão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2018-2022;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spcAft>
                <a:spcPct val="50000"/>
              </a:spcAft>
              <a:buClr>
                <a:srgbClr val="FF3300"/>
              </a:buClr>
              <a:buSzPct val="80000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III. Planos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 Gestão das Unidades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Acadêmicas e Administrativas; </a:t>
            </a:r>
          </a:p>
          <a:p>
            <a:pPr marL="457200" lvl="1" indent="0" algn="just">
              <a:spcAft>
                <a:spcPct val="50000"/>
              </a:spcAft>
              <a:buClr>
                <a:srgbClr val="FF3300"/>
              </a:buClr>
              <a:buSzPct val="80000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IV. Relatórios de Gestão anuais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das Unidades Acadêmicas e Administrativas;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spcAft>
                <a:spcPct val="50000"/>
              </a:spcAft>
              <a:buClr>
                <a:srgbClr val="FF3300"/>
              </a:buClr>
              <a:buSzPct val="80000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V. Estatuto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 Regimento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Geral; </a:t>
            </a:r>
          </a:p>
          <a:p>
            <a:pPr marL="457200" lvl="1" indent="0" algn="just">
              <a:spcAft>
                <a:spcPct val="50000"/>
              </a:spcAft>
              <a:buClr>
                <a:srgbClr val="FF3300"/>
              </a:buClr>
              <a:buSzPct val="80000"/>
            </a:pP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VI. Relatório de </a:t>
            </a:r>
            <a:r>
              <a:rPr lang="pt-B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Autoavaliação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Institucional;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spcAft>
                <a:spcPct val="50000"/>
              </a:spcAft>
              <a:buClr>
                <a:srgbClr val="FF3300"/>
              </a:buClr>
              <a:buSzPct val="80000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VII. Orientações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 diretrizes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 Administração Central; </a:t>
            </a:r>
          </a:p>
          <a:p>
            <a:pPr marL="457200" lvl="1" indent="0" algn="just">
              <a:spcAft>
                <a:spcPct val="50000"/>
              </a:spcAft>
              <a:buClr>
                <a:srgbClr val="FF3300"/>
              </a:buClr>
              <a:buSzPct val="80000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VIII. Plano Plurianual da UESB 2016-2019; e  </a:t>
            </a:r>
          </a:p>
          <a:p>
            <a:pPr marL="457200" lvl="1" indent="0" algn="just">
              <a:spcAft>
                <a:spcPct val="50000"/>
              </a:spcAft>
              <a:buClr>
                <a:srgbClr val="FF3300"/>
              </a:buClr>
              <a:buSzPct val="80000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IX. Dados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 informações encaminhados pelas Pró - Reitorias e Assessorias para elaboração do Anuário Estatístico da UESB e do PDI UESB 2019-2023;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dar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visibilidade sobre a importância e a contribuição da UESB para o Território do </a:t>
            </a:r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Sudoeste </a:t>
            </a:r>
            <a:r>
              <a:rPr lang="pt-BR" sz="1600" smtClean="0">
                <a:latin typeface="Arial" panose="020B0604020202020204" pitchFamily="34" charset="0"/>
                <a:cs typeface="Arial" panose="020B0604020202020204" pitchFamily="34" charset="0"/>
              </a:rPr>
              <a:t>Baiano;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acompanhamento do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desenvolvimento </a:t>
            </a:r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160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crescimento </a:t>
            </a:r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1600" smtClean="0">
                <a:latin typeface="Arial" panose="020B0604020202020204" pitchFamily="34" charset="0"/>
                <a:cs typeface="Arial" panose="020B0604020202020204" pitchFamily="34" charset="0"/>
              </a:rPr>
              <a:t>Universidade. 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74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78679"/>
            <a:ext cx="7497763" cy="1141412"/>
          </a:xfrm>
        </p:spPr>
        <p:txBody>
          <a:bodyPr/>
          <a:lstStyle/>
          <a:p>
            <a:pPr algn="ctr"/>
            <a:r>
              <a:rPr lang="pt-BR" sz="2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DESEJÁVEL DO PLANEJAMENTO INSTITUCIONAL</a:t>
            </a:r>
            <a:endParaRPr lang="pt-BR" sz="2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977436"/>
              </p:ext>
            </p:extLst>
          </p:nvPr>
        </p:nvGraphicFramePr>
        <p:xfrm>
          <a:off x="395536" y="1420091"/>
          <a:ext cx="8352928" cy="4936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148064" y="142009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2018.2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453139" y="2376837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2018.2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488163" y="486916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2019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03648" y="503688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Anual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2018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223628" y="209088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Anual 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Janeiro 2019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273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Gill Sans MT"/>
        <a:ea typeface="Microsoft YaHei"/>
        <a:cs typeface="Microsoft YaHei"/>
      </a:majorFont>
      <a:minorFont>
        <a:latin typeface="Gill Sans MT"/>
        <a:ea typeface="Microsoft YaHei"/>
        <a:cs typeface="Microsoft YaHei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12612</TotalTime>
  <Words>2284</Words>
  <Application>Microsoft Office PowerPoint</Application>
  <PresentationFormat>Apresentação na tela (4:3)</PresentationFormat>
  <Paragraphs>385</Paragraphs>
  <Slides>32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0" baseType="lpstr">
      <vt:lpstr>Microsoft YaHei</vt:lpstr>
      <vt:lpstr>Arial</vt:lpstr>
      <vt:lpstr>Calibri</vt:lpstr>
      <vt:lpstr>Gill Sans MT</vt:lpstr>
      <vt:lpstr>Segoe UI</vt:lpstr>
      <vt:lpstr>Times New Roman</vt:lpstr>
      <vt:lpstr>Wingdings</vt:lpstr>
      <vt:lpstr>Tema do Office</vt:lpstr>
      <vt:lpstr>Apresentação do PowerPoint</vt:lpstr>
      <vt:lpstr>PDI: CONCEITO </vt:lpstr>
      <vt:lpstr>PDI: IMPORTÂNCIA ESTRATÉGICA </vt:lpstr>
      <vt:lpstr>PDI: FINALIDADES</vt:lpstr>
      <vt:lpstr>PREFLEXÕES SOBRE PLANEJAMENTO ESTRATÉGICO PARA ELABORAÇÃO DO PDI UESB 2019 - 2023</vt:lpstr>
      <vt:lpstr>DISPOSITIVOS LEGAIS QUE ORIENTAM A ELABORAÇÃODO PDI: externos </vt:lpstr>
      <vt:lpstr>DISPOSITIVOS LEGAIS QUE ORIENTAM A ELABORAÇÃO DO PDI: externos </vt:lpstr>
      <vt:lpstr>DISPOSITIVOS LEGAIS QUE ORIENTAM A ELABORAÇÃO DO PDI: internos </vt:lpstr>
      <vt:lpstr>CICLO DESEJÁVEL DO PLANEJAMENTO INSTITUCIONAL</vt:lpstr>
      <vt:lpstr>ATORES SOCIAIS DO PROCESSO DE ELABORAÇÃO DO PDI UESB 2019-2023</vt:lpstr>
      <vt:lpstr>princípios balizadores do Planejamento Institucional da UESB – PDI 2019 -2023</vt:lpstr>
      <vt:lpstr>PRINCÍPIOS A CONSIDERAR NA ELABORAÇÃO DO PDI </vt:lpstr>
      <vt:lpstr>Apresentação do PowerPoint</vt:lpstr>
      <vt:lpstr>Apresentação do PowerPoint</vt:lpstr>
      <vt:lpstr>Apresentação do PowerPoint</vt:lpstr>
      <vt:lpstr>COMISSÃO EXECUTIVA  ELABORAÇÃO DO PDI UESB 2019-2023 Designada pela Portaria Nº 1710/2018 </vt:lpstr>
      <vt:lpstr>COMISSÃO EXECUTIVA  ELABORAÇÃO DO PDI UESB 2019-2023 Atribuições e competências</vt:lpstr>
      <vt:lpstr>ESCOLHA E COMPOSIÇÃO DOS GTs TEMÁTICOS </vt:lpstr>
      <vt:lpstr>ATRIBUIÇÕES E COMPETÊNCIA DOS GTs TEMÁTICOS </vt:lpstr>
      <vt:lpstr>  GTs POR EIXOS TEMÁTICOS Eixo 1 – Politica de Ensino de Graduação Coordenador: Membro da Comissão Executiva </vt:lpstr>
      <vt:lpstr>CRONOGRAMA DE ATIVIDADES </vt:lpstr>
      <vt:lpstr>CRONOGRAMA DE ATIVIDADES  </vt:lpstr>
      <vt:lpstr>CRONOGRAMA DE ATIVIDADES</vt:lpstr>
      <vt:lpstr>PROPOSTA DE SUMÁRIO PARA O PDI UESB 2019 - 2023</vt:lpstr>
      <vt:lpstr>PROPOSTA DE SUMÁRIO PARA O PDI UESB 2019 - 2023</vt:lpstr>
      <vt:lpstr>PROPOSTA DE SUMÁRIO PARA O PDI UESB 2019 - 2023</vt:lpstr>
      <vt:lpstr>PROPOSTA DE SUMÁRIO PARA O PDI UESB 2019 - 2023</vt:lpstr>
      <vt:lpstr>PROPOSTA DE SUMÁRIO PARA O PDI UESB 2019 - 2023</vt:lpstr>
      <vt:lpstr>PROPOSTA DE SUMÁRIO PARA O PDI UESB 2019 - 2023</vt:lpstr>
      <vt:lpstr>PROPOSTA DE SUMÁRIO PARA O PDI UESB 2019 - 2023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asplan</dc:creator>
  <cp:lastModifiedBy>usuario</cp:lastModifiedBy>
  <cp:revision>935</cp:revision>
  <cp:lastPrinted>2018-09-17T19:41:37Z</cp:lastPrinted>
  <dcterms:created xsi:type="dcterms:W3CDTF">2011-05-23T20:03:14Z</dcterms:created>
  <dcterms:modified xsi:type="dcterms:W3CDTF">2019-02-07T18:40:36Z</dcterms:modified>
</cp:coreProperties>
</file>