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08B51-310A-4B81-ADB0-0A7FE6EDAD29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10E2-28BF-4ECF-8E86-24039F32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39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310E2-28BF-4ECF-8E86-24039F32D7F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0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3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2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0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3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2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6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01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1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0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4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2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0B3EE6-2508-4E39-9B55-F0C6BDFF6B45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https://oprofessorweb.files.wordpress.com/2011/02/470px-brasc3a3o_do_estado_da_bahia-svg.png?w=525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74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brasÃ£o do estado da bahia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7" y="659856"/>
            <a:ext cx="858438" cy="101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esultado de imagem para brasÃ£o da ues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15662"/>
            <a:ext cx="995673" cy="10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04229" y="638629"/>
            <a:ext cx="236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Garamond" panose="02020404030301010803" pitchFamily="18" charset="0"/>
                <a:cs typeface="Courier New" panose="02070309020205020404" pitchFamily="49" charset="0"/>
              </a:rPr>
              <a:t>Convite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6220" y="1374725"/>
            <a:ext cx="110395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O Programa de Pós-graduação do Mestrado Nacional Profissional em Ensino de Física – MNPEF, da Universidade Estadual do Sudoeste da Bahia – UESB, convida a comunidade acadêmica para a defesa de dissertação de mestrado do discente </a:t>
            </a:r>
            <a:r>
              <a:rPr lang="pt-BR" b="1" dirty="0"/>
              <a:t>Norma Lúcia </a:t>
            </a:r>
            <a:r>
              <a:rPr lang="pt-BR" b="1" dirty="0" err="1"/>
              <a:t>Sélis</a:t>
            </a:r>
            <a:r>
              <a:rPr lang="pt-BR" b="1" dirty="0"/>
              <a:t> Cássia</a:t>
            </a:r>
            <a:r>
              <a:rPr lang="pt-BR" dirty="0"/>
              <a:t>, a realizar-se no dia 06/05/2022 (sexta-feira) às 14:00 horas, por videoconferência utilizando a plataforma </a:t>
            </a:r>
            <a:r>
              <a:rPr lang="pt-BR" i="1" dirty="0" err="1"/>
              <a:t>Hangouts</a:t>
            </a:r>
            <a:r>
              <a:rPr lang="pt-BR" i="1" dirty="0"/>
              <a:t> Meet</a:t>
            </a:r>
            <a:r>
              <a:rPr lang="pt-BR" dirty="0"/>
              <a:t>. O link para acesso é meet.google.com/</a:t>
            </a:r>
            <a:r>
              <a:rPr lang="pt-BR" dirty="0" err="1"/>
              <a:t>swr-mxpr-ttr</a:t>
            </a:r>
            <a:r>
              <a:rPr lang="pt-BR" dirty="0"/>
              <a:t>.</a:t>
            </a:r>
          </a:p>
          <a:p>
            <a:pPr algn="just"/>
            <a:endParaRPr lang="pt-BR" sz="1200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Titulo do Trabalho: </a:t>
            </a:r>
            <a:r>
              <a:rPr lang="pt-BR" b="1" dirty="0"/>
              <a:t>UMA SEQUÊNCIA DIDÁTICA PARA O ESTUDO DOS PRINCÍPIOS FÍSICOS PRESENTES NA DESSALINIZAÇÃO DA ÁGUA NUMA PERSPECTIVA DA CIÊNCIA, TECNOLÓGICA, SOCIEDADE E AMBIENTE (CTSA)</a:t>
            </a:r>
          </a:p>
          <a:p>
            <a:pPr algn="just"/>
            <a:endParaRPr lang="pt-BR" sz="1200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Banca Examinadora:</a:t>
            </a: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Prof. Dr. </a:t>
            </a:r>
            <a:r>
              <a:rPr lang="pt-BR" dirty="0" err="1"/>
              <a:t>Luizdarcy</a:t>
            </a:r>
            <a:r>
              <a:rPr lang="pt-BR" dirty="0"/>
              <a:t> de Matos Castro</a:t>
            </a:r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– Orientador – UESB</a:t>
            </a: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Profa. Dra. </a:t>
            </a:r>
            <a:r>
              <a:rPr lang="pt-BR" dirty="0" err="1">
                <a:latin typeface="Garamond" panose="02020404030301010803" pitchFamily="18" charset="0"/>
                <a:cs typeface="Courier New" panose="02070309020205020404" pitchFamily="49" charset="0"/>
              </a:rPr>
              <a:t>Simara</a:t>
            </a:r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 Santos Campos- UESB</a:t>
            </a: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Prof. Dr. Benedito </a:t>
            </a:r>
            <a:r>
              <a:rPr lang="pt-BR" dirty="0"/>
              <a:t>Gonçalves Eugenio - UESB</a:t>
            </a:r>
            <a:endParaRPr lang="pt-BR" dirty="0"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03365" y="5558978"/>
            <a:ext cx="3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/>
              <a:t>Profa. Cristina Porto Gonçalves</a:t>
            </a:r>
          </a:p>
          <a:p>
            <a:pPr algn="ctr"/>
            <a:r>
              <a:rPr lang="pt-BR" sz="1500" b="1" dirty="0">
                <a:latin typeface="Garamond" panose="02020404030301010803" pitchFamily="18" charset="0"/>
                <a:cs typeface="Courier New" panose="02070309020205020404" pitchFamily="49" charset="0"/>
              </a:rPr>
              <a:t>Coordenadora do Colegiado</a:t>
            </a:r>
          </a:p>
          <a:p>
            <a:pPr algn="ctr"/>
            <a:r>
              <a:rPr lang="pt-BR" sz="1500" b="1" dirty="0">
                <a:latin typeface="Garamond" panose="02020404030301010803" pitchFamily="18" charset="0"/>
                <a:cs typeface="Courier New" panose="02070309020205020404" pitchFamily="49" charset="0"/>
              </a:rPr>
              <a:t>Portaria No 527 de 19/10/2021</a:t>
            </a:r>
          </a:p>
          <a:p>
            <a:pPr algn="ctr"/>
            <a:endParaRPr lang="pt-BR" sz="1500" b="1" dirty="0"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  <p:pic>
        <p:nvPicPr>
          <p:cNvPr id="2064" name="Picture 16" descr="Resultado de imagem para brasÃ£o do mnpe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" y="5642825"/>
            <a:ext cx="1834245" cy="5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m para cap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41" y="5539678"/>
            <a:ext cx="755429" cy="6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1489" y="5486280"/>
            <a:ext cx="11620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7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800</TotalTime>
  <Words>154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Orgânico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LUIZDARCY CASTRO</dc:creator>
  <cp:lastModifiedBy>Cristina Gonçalves</cp:lastModifiedBy>
  <cp:revision>50</cp:revision>
  <dcterms:created xsi:type="dcterms:W3CDTF">2018-09-24T13:53:03Z</dcterms:created>
  <dcterms:modified xsi:type="dcterms:W3CDTF">2022-05-02T17:43:32Z</dcterms:modified>
</cp:coreProperties>
</file>