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08B51-310A-4B81-ADB0-0A7FE6EDAD29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310E2-28BF-4ECF-8E86-24039F32D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39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310E2-28BF-4ECF-8E86-24039F32D7F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70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55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43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72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80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706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830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72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5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26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89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01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33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91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09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74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22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0B3EE6-2508-4E39-9B55-F0C6BDFF6B45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CDDABE-8AE1-4290-9E18-08D08B897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0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https://oprofessorweb.files.wordpress.com/2011/02/470px-brasc3a3o_do_estado_da_bahia-svg.png?w=525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74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brasÃ£o do estado da bahia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7" y="659856"/>
            <a:ext cx="858438" cy="101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Resultado de imagem para brasÃ£o da ues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615662"/>
            <a:ext cx="995673" cy="105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804229" y="638629"/>
            <a:ext cx="2365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Garamond" panose="02020404030301010803" pitchFamily="18" charset="0"/>
                <a:cs typeface="Courier New" panose="02070309020205020404" pitchFamily="49" charset="0"/>
              </a:rPr>
              <a:t>Convite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6220" y="1374725"/>
            <a:ext cx="110395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O Programa de Pós-graduação do Mestrado Nacional Profissional em Ensino de Física – MNPEF, da Universidade Estadual do Sudoeste da Bahia – UESB, convida a comunidade acadêmica para a defesa de dissertação de mestrado do discente </a:t>
            </a:r>
            <a:r>
              <a:rPr lang="pt-BR" b="1" dirty="0"/>
              <a:t>José Claudio Amorim da Silva</a:t>
            </a:r>
            <a:r>
              <a:rPr lang="pt-BR" dirty="0"/>
              <a:t>, a realizar-se no dia 21/10/2022 (sexta-feira) às 09:00 horas, por videoconferência utilizando a plataforma </a:t>
            </a:r>
            <a:r>
              <a:rPr lang="pt-BR" i="1" dirty="0" err="1"/>
              <a:t>Hangouts</a:t>
            </a:r>
            <a:r>
              <a:rPr lang="pt-BR" i="1" dirty="0"/>
              <a:t> Meet</a:t>
            </a:r>
            <a:r>
              <a:rPr lang="pt-BR" dirty="0"/>
              <a:t>. O link para acesso é meet.google.com/</a:t>
            </a:r>
            <a:r>
              <a:rPr lang="pt-BR" dirty="0" err="1"/>
              <a:t>emv-fkwb-jmd</a:t>
            </a:r>
            <a:r>
              <a:rPr lang="pt-BR" dirty="0"/>
              <a:t>.</a:t>
            </a:r>
            <a:endParaRPr lang="pt-BR" sz="1200" dirty="0">
              <a:latin typeface="Garamond" panose="02020404030301010803" pitchFamily="18" charset="0"/>
              <a:cs typeface="Courier New" panose="02070309020205020404" pitchFamily="49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  <a:cs typeface="Courier New" panose="02070309020205020404" pitchFamily="49" charset="0"/>
              </a:rPr>
              <a:t>Titulo do Trabalho: </a:t>
            </a:r>
            <a:r>
              <a:rPr lang="pt-BR" b="1" dirty="0"/>
              <a:t>Uma Unidade de Ensino Potencialmente Significativa (UEPS) para o Ensino de Conceitos da Física Clássica e Quântica por meio da Exploração dos Potenciais da Tinta Capacitiva.</a:t>
            </a:r>
          </a:p>
          <a:p>
            <a:pPr algn="just"/>
            <a:endParaRPr lang="pt-BR" b="1" dirty="0">
              <a:latin typeface="Garamond" panose="02020404030301010803" pitchFamily="18" charset="0"/>
              <a:cs typeface="Courier New" panose="02070309020205020404" pitchFamily="49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  <a:cs typeface="Courier New" panose="02070309020205020404" pitchFamily="49" charset="0"/>
              </a:rPr>
              <a:t>Banca Examinadora:</a:t>
            </a:r>
          </a:p>
          <a:p>
            <a:pPr algn="just"/>
            <a:r>
              <a:rPr lang="pt-BR" dirty="0">
                <a:latin typeface="Garamond" panose="02020404030301010803" pitchFamily="18" charset="0"/>
                <a:cs typeface="Courier New" panose="02070309020205020404" pitchFamily="49" charset="0"/>
              </a:rPr>
              <a:t>Prof. Dr. </a:t>
            </a:r>
            <a:r>
              <a:rPr lang="pt-BR" dirty="0" err="1"/>
              <a:t>Luizdarcy</a:t>
            </a:r>
            <a:r>
              <a:rPr lang="pt-BR" dirty="0"/>
              <a:t> de Matos Castro </a:t>
            </a:r>
            <a:r>
              <a:rPr lang="pt-BR" dirty="0">
                <a:latin typeface="Garamond" panose="02020404030301010803" pitchFamily="18" charset="0"/>
                <a:cs typeface="Courier New" panose="02070309020205020404" pitchFamily="49" charset="0"/>
              </a:rPr>
              <a:t>– Orientador – UESB</a:t>
            </a:r>
          </a:p>
          <a:p>
            <a:pPr algn="just"/>
            <a:r>
              <a:rPr lang="pt-BR" dirty="0">
                <a:latin typeface="Garamond" panose="02020404030301010803" pitchFamily="18" charset="0"/>
                <a:cs typeface="Courier New" panose="02070309020205020404" pitchFamily="49" charset="0"/>
              </a:rPr>
              <a:t>Profa. Dra. </a:t>
            </a:r>
            <a:r>
              <a:rPr lang="it-IT" dirty="0">
                <a:latin typeface="Garamond" panose="02020404030301010803" pitchFamily="18" charset="0"/>
                <a:cs typeface="Courier New" panose="02070309020205020404" pitchFamily="49" charset="0"/>
              </a:rPr>
              <a:t>Roberta D’ Angela Menduni Bortoloti </a:t>
            </a:r>
            <a:r>
              <a:rPr lang="pt-BR" dirty="0">
                <a:latin typeface="Garamond" panose="02020404030301010803" pitchFamily="18" charset="0"/>
                <a:cs typeface="Courier New" panose="02070309020205020404" pitchFamily="49" charset="0"/>
              </a:rPr>
              <a:t>- UESB</a:t>
            </a:r>
          </a:p>
          <a:p>
            <a:pPr algn="just"/>
            <a:r>
              <a:rPr lang="pt-BR" dirty="0">
                <a:latin typeface="Garamond" panose="02020404030301010803" pitchFamily="18" charset="0"/>
                <a:cs typeface="Courier New" panose="02070309020205020404" pitchFamily="49" charset="0"/>
              </a:rPr>
              <a:t>Profa. Dra. Sandra Cristina Ramos </a:t>
            </a:r>
            <a:r>
              <a:rPr lang="pt-BR" dirty="0"/>
              <a:t>- </a:t>
            </a:r>
            <a:r>
              <a:rPr lang="pt-BR" dirty="0">
                <a:latin typeface="Garamond" panose="02020404030301010803" pitchFamily="18" charset="0"/>
                <a:cs typeface="Courier New" panose="02070309020205020404" pitchFamily="49" charset="0"/>
              </a:rPr>
              <a:t>UESB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003365" y="5558978"/>
            <a:ext cx="3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/>
              <a:t>Profa. Cristina Porto Gonçalves</a:t>
            </a:r>
          </a:p>
          <a:p>
            <a:pPr algn="ctr"/>
            <a:r>
              <a:rPr lang="pt-BR" sz="1500" b="1" dirty="0">
                <a:latin typeface="Garamond" panose="02020404030301010803" pitchFamily="18" charset="0"/>
                <a:cs typeface="Courier New" panose="02070309020205020404" pitchFamily="49" charset="0"/>
              </a:rPr>
              <a:t>Coordenadora do Colegiado</a:t>
            </a:r>
          </a:p>
          <a:p>
            <a:pPr algn="ctr"/>
            <a:r>
              <a:rPr lang="pt-BR" sz="1500" b="1" dirty="0">
                <a:latin typeface="Garamond" panose="02020404030301010803" pitchFamily="18" charset="0"/>
                <a:cs typeface="Courier New" panose="02070309020205020404" pitchFamily="49" charset="0"/>
              </a:rPr>
              <a:t>Portaria No 527 de 19/10/2021</a:t>
            </a:r>
          </a:p>
          <a:p>
            <a:pPr algn="ctr"/>
            <a:endParaRPr lang="pt-BR" sz="1500" b="1" dirty="0">
              <a:latin typeface="Garamond" panose="02020404030301010803" pitchFamily="18" charset="0"/>
              <a:cs typeface="Courier New" panose="02070309020205020404" pitchFamily="49" charset="0"/>
            </a:endParaRPr>
          </a:p>
        </p:txBody>
      </p:sp>
      <p:pic>
        <p:nvPicPr>
          <p:cNvPr id="2064" name="Picture 16" descr="Resultado de imagem para brasÃ£o do mnpe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8" y="5642825"/>
            <a:ext cx="1834245" cy="54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esultado de imagem para cap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41" y="5539678"/>
            <a:ext cx="755429" cy="69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1489" y="5486280"/>
            <a:ext cx="11620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27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721</TotalTime>
  <Words>161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Orgânico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LUIZDARCY CASTRO</dc:creator>
  <cp:lastModifiedBy>Cristina Gonçalves</cp:lastModifiedBy>
  <cp:revision>51</cp:revision>
  <dcterms:created xsi:type="dcterms:W3CDTF">2018-09-24T13:53:03Z</dcterms:created>
  <dcterms:modified xsi:type="dcterms:W3CDTF">2022-10-17T19:14:01Z</dcterms:modified>
</cp:coreProperties>
</file>