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algn="l" defTabSz="431641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155825" indent="-1698625" algn="l" defTabSz="431641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316413" indent="-3403600" algn="l" defTabSz="431641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6478588" indent="-5105400" algn="l" defTabSz="431641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8637588" indent="-6808788" algn="l" defTabSz="431641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9347"/>
    <a:srgbClr val="79984D"/>
    <a:srgbClr val="81AF71"/>
    <a:srgbClr val="61971C"/>
    <a:srgbClr val="663300"/>
    <a:srgbClr val="DAAB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594" autoAdjust="0"/>
  </p:normalViewPr>
  <p:slideViewPr>
    <p:cSldViewPr>
      <p:cViewPr>
        <p:scale>
          <a:sx n="20" d="100"/>
          <a:sy n="20" d="100"/>
        </p:scale>
        <p:origin x="882" y="1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8ED937-A81D-45BB-B430-964E75E62757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319588">
              <a:defRPr sz="1200"/>
            </a:lvl1pPr>
          </a:lstStyle>
          <a:p>
            <a:fld id="{F87F234D-677D-44CE-AC0A-C50A1F841B8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48125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18" algn="l" defTabSz="914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21" algn="l" defTabSz="914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24" algn="l" defTabSz="914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28" algn="l" defTabSz="9142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defTabSz="43195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3195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3195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3195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3195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73113D33-166E-4E6E-8932-F00C96C9CA87}" type="slidenum">
              <a:rPr lang="pt-BR" altLang="pt-BR" sz="1200"/>
              <a:pPr eaLnBrk="1" hangingPunct="1"/>
              <a:t>1</a:t>
            </a:fld>
            <a:endParaRPr lang="pt-BR" altLang="pt-BR" sz="1200"/>
          </a:p>
        </p:txBody>
      </p:sp>
    </p:spTree>
    <p:extLst>
      <p:ext uri="{BB962C8B-B14F-4D97-AF65-F5344CB8AC3E}">
        <p14:creationId xmlns:p14="http://schemas.microsoft.com/office/powerpoint/2010/main" val="184147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6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10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58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17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76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3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7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53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12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71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BFCA5-6C64-4B57-BB06-CF8022B5853F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6E365-653B-43D6-AC12-333A44B5D88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535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53F68-52BA-4AC0-AA6E-1F53B8CD7672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0F8B5-78EF-44A2-A59E-208A707DD06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319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5" y="10901367"/>
            <a:ext cx="25833228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50" y="10901367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0CB4-78A7-412F-B346-B101CABAA049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759EB-A0D5-41F0-ABC1-ED820DAAC6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890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FB7DF-9497-4972-A2D4-282F5D0685D9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22A38-994E-42BE-8950-2DFD3BA047D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078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88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58992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1798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47697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63597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79496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95396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511295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7271944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21BC6-144B-4ADB-B6EF-704126AF78D4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59E0E-C854-4FB9-ABAF-1D3D226E680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960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7" y="63507955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2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2" y="63507955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2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D9A6A-2AC9-461D-9854-EF4DA115DE97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8BE3-0E7B-4D9F-8E82-96B9F76E7C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821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5"/>
            <a:ext cx="14317416" cy="4030501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58992" indent="0">
              <a:buNone/>
              <a:defRPr sz="9500" b="1"/>
            </a:lvl2pPr>
            <a:lvl3pPr marL="4317984" indent="0">
              <a:buNone/>
              <a:defRPr sz="8500" b="1"/>
            </a:lvl3pPr>
            <a:lvl4pPr marL="6476975" indent="0">
              <a:buNone/>
              <a:defRPr sz="7700" b="1"/>
            </a:lvl4pPr>
            <a:lvl5pPr marL="8635977" indent="0">
              <a:buNone/>
              <a:defRPr sz="7700" b="1"/>
            </a:lvl5pPr>
            <a:lvl6pPr marL="10794969" indent="0">
              <a:buNone/>
              <a:defRPr sz="7700" b="1"/>
            </a:lvl6pPr>
            <a:lvl7pPr marL="12953960" indent="0">
              <a:buNone/>
              <a:defRPr sz="7700" b="1"/>
            </a:lvl7pPr>
            <a:lvl8pPr marL="15112952" indent="0">
              <a:buNone/>
              <a:defRPr sz="7700" b="1"/>
            </a:lvl8pPr>
            <a:lvl9pPr marL="17271944" indent="0">
              <a:buNone/>
              <a:defRPr sz="7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200"/>
            </a:lvl1pPr>
            <a:lvl2pPr>
              <a:defRPr sz="95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0" y="9671215"/>
            <a:ext cx="14323040" cy="4030501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58992" indent="0">
              <a:buNone/>
              <a:defRPr sz="9500" b="1"/>
            </a:lvl2pPr>
            <a:lvl3pPr marL="4317984" indent="0">
              <a:buNone/>
              <a:defRPr sz="8500" b="1"/>
            </a:lvl3pPr>
            <a:lvl4pPr marL="6476975" indent="0">
              <a:buNone/>
              <a:defRPr sz="7700" b="1"/>
            </a:lvl4pPr>
            <a:lvl5pPr marL="8635977" indent="0">
              <a:buNone/>
              <a:defRPr sz="7700" b="1"/>
            </a:lvl5pPr>
            <a:lvl6pPr marL="10794969" indent="0">
              <a:buNone/>
              <a:defRPr sz="7700" b="1"/>
            </a:lvl6pPr>
            <a:lvl7pPr marL="12953960" indent="0">
              <a:buNone/>
              <a:defRPr sz="7700" b="1"/>
            </a:lvl7pPr>
            <a:lvl8pPr marL="15112952" indent="0">
              <a:buNone/>
              <a:defRPr sz="7700" b="1"/>
            </a:lvl8pPr>
            <a:lvl9pPr marL="17271944" indent="0">
              <a:buNone/>
              <a:defRPr sz="77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0" y="13701713"/>
            <a:ext cx="14323040" cy="24893114"/>
          </a:xfrm>
        </p:spPr>
        <p:txBody>
          <a:bodyPr/>
          <a:lstStyle>
            <a:lvl1pPr>
              <a:defRPr sz="11200"/>
            </a:lvl1pPr>
            <a:lvl2pPr>
              <a:defRPr sz="9500"/>
            </a:lvl2pPr>
            <a:lvl3pPr>
              <a:defRPr sz="85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D6328-1807-4701-863D-CA24E66C535A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1E77E-153D-4B3F-AE36-B7AC556354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446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DB9F-6BA6-4020-9436-FD322CCD5108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55DC3-1CCD-45A1-A0C8-C54E1A808D3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8252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1A15C-3448-49F3-AFA5-F3ACA78ECA9B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244A3-8291-43BB-A826-7FC40ED3F5F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596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11" y="1720217"/>
            <a:ext cx="10660710" cy="7320916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2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11" y="9041149"/>
            <a:ext cx="10660710" cy="29553697"/>
          </a:xfrm>
        </p:spPr>
        <p:txBody>
          <a:bodyPr/>
          <a:lstStyle>
            <a:lvl1pPr marL="0" indent="0">
              <a:buNone/>
              <a:defRPr sz="6500"/>
            </a:lvl1pPr>
            <a:lvl2pPr marL="2158992" indent="0">
              <a:buNone/>
              <a:defRPr sz="5700"/>
            </a:lvl2pPr>
            <a:lvl3pPr marL="4317984" indent="0">
              <a:buNone/>
              <a:defRPr sz="4700"/>
            </a:lvl3pPr>
            <a:lvl4pPr marL="6476975" indent="0">
              <a:buNone/>
              <a:defRPr sz="4300"/>
            </a:lvl4pPr>
            <a:lvl5pPr marL="8635977" indent="0">
              <a:buNone/>
              <a:defRPr sz="4300"/>
            </a:lvl5pPr>
            <a:lvl6pPr marL="10794969" indent="0">
              <a:buNone/>
              <a:defRPr sz="4300"/>
            </a:lvl6pPr>
            <a:lvl7pPr marL="12953960" indent="0">
              <a:buNone/>
              <a:defRPr sz="4300"/>
            </a:lvl7pPr>
            <a:lvl8pPr marL="15112952" indent="0">
              <a:buNone/>
              <a:defRPr sz="4300"/>
            </a:lvl8pPr>
            <a:lvl9pPr marL="17271944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7F15-4718-4396-B8DA-176381B5932C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33B12-9388-4035-B854-CB3FD1D9C0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4412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1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58992" indent="0">
              <a:buNone/>
              <a:defRPr sz="13200"/>
            </a:lvl2pPr>
            <a:lvl3pPr marL="4317984" indent="0">
              <a:buNone/>
              <a:defRPr sz="11200"/>
            </a:lvl3pPr>
            <a:lvl4pPr marL="6476975" indent="0">
              <a:buNone/>
              <a:defRPr sz="9500"/>
            </a:lvl4pPr>
            <a:lvl5pPr marL="8635977" indent="0">
              <a:buNone/>
              <a:defRPr sz="9500"/>
            </a:lvl5pPr>
            <a:lvl6pPr marL="10794969" indent="0">
              <a:buNone/>
              <a:defRPr sz="9500"/>
            </a:lvl6pPr>
            <a:lvl7pPr marL="12953960" indent="0">
              <a:buNone/>
              <a:defRPr sz="9500"/>
            </a:lvl7pPr>
            <a:lvl8pPr marL="15112952" indent="0">
              <a:buNone/>
              <a:defRPr sz="9500"/>
            </a:lvl8pPr>
            <a:lvl9pPr marL="17271944" indent="0">
              <a:buNone/>
              <a:defRPr sz="95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0"/>
            <a:ext cx="19442430" cy="5070631"/>
          </a:xfrm>
        </p:spPr>
        <p:txBody>
          <a:bodyPr/>
          <a:lstStyle>
            <a:lvl1pPr marL="0" indent="0">
              <a:buNone/>
              <a:defRPr sz="6500"/>
            </a:lvl1pPr>
            <a:lvl2pPr marL="2158992" indent="0">
              <a:buNone/>
              <a:defRPr sz="5700"/>
            </a:lvl2pPr>
            <a:lvl3pPr marL="4317984" indent="0">
              <a:buNone/>
              <a:defRPr sz="4700"/>
            </a:lvl3pPr>
            <a:lvl4pPr marL="6476975" indent="0">
              <a:buNone/>
              <a:defRPr sz="4300"/>
            </a:lvl4pPr>
            <a:lvl5pPr marL="8635977" indent="0">
              <a:buNone/>
              <a:defRPr sz="4300"/>
            </a:lvl5pPr>
            <a:lvl6pPr marL="10794969" indent="0">
              <a:buNone/>
              <a:defRPr sz="4300"/>
            </a:lvl6pPr>
            <a:lvl7pPr marL="12953960" indent="0">
              <a:buNone/>
              <a:defRPr sz="4300"/>
            </a:lvl7pPr>
            <a:lvl8pPr marL="15112952" indent="0">
              <a:buNone/>
              <a:defRPr sz="4300"/>
            </a:lvl8pPr>
            <a:lvl9pPr marL="17271944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EB63-2B13-4980-8182-43AA09EDEF66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0DCEA-A3FC-4B9C-AE34-2A36B5AB48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202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801" tIns="215896" rIns="431801" bIns="2158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1801" tIns="215896" rIns="431801" bIns="215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wrap="square" lIns="431801" tIns="215896" rIns="431801" bIns="215896" numCol="1" anchor="ctr" anchorCtr="0" compatLnSpc="1">
            <a:prstTxWarp prst="textNoShape">
              <a:avLst/>
            </a:prstTxWarp>
          </a:bodyPr>
          <a:lstStyle>
            <a:lvl1pPr>
              <a:defRPr sz="57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BD51B5-5CDE-4BEF-9483-6F089A2504C3}" type="datetimeFigureOut">
              <a:rPr lang="pt-BR"/>
              <a:pPr>
                <a:defRPr/>
              </a:pPr>
              <a:t>03/11/2018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wrap="square" lIns="431801" tIns="215896" rIns="431801" bIns="215896" numCol="1" anchor="ctr" anchorCtr="0" compatLnSpc="1">
            <a:prstTxWarp prst="textNoShape">
              <a:avLst/>
            </a:prstTxWarp>
          </a:bodyPr>
          <a:lstStyle>
            <a:lvl1pPr algn="ctr">
              <a:defRPr sz="57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wrap="square" lIns="431801" tIns="215896" rIns="431801" bIns="215896" numCol="1" anchor="ctr" anchorCtr="0" compatLnSpc="1">
            <a:prstTxWarp prst="textNoShape">
              <a:avLst/>
            </a:prstTxWarp>
          </a:bodyPr>
          <a:lstStyle>
            <a:lvl1pPr algn="r">
              <a:defRPr sz="5700">
                <a:solidFill>
                  <a:srgbClr val="898989"/>
                </a:solidFill>
              </a:defRPr>
            </a:lvl1pPr>
          </a:lstStyle>
          <a:p>
            <a:fld id="{5962B8E9-03EA-4BB8-B165-DA6004C351CB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314825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482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482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482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482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103" algn="ctr" defTabSz="43170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207" algn="ctr" defTabSz="43170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310" algn="ctr" defTabSz="43170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413" algn="ctr" defTabSz="43170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7663" indent="-1617663" algn="l" defTabSz="4314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5200" indent="-1347788" algn="l" defTabSz="4314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395913" indent="-1077913" algn="l" defTabSz="4314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51738" indent="-1077913" algn="l" defTabSz="4314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13913" indent="-1077913" algn="l" defTabSz="43148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74459" indent="-1079501" algn="l" defTabSz="431798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33452" indent="-1079501" algn="l" defTabSz="431798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92448" indent="-1079501" algn="l" defTabSz="431798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51444" indent="-1079501" algn="l" defTabSz="4317984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1798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58992" algn="l" defTabSz="431798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17984" algn="l" defTabSz="431798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76975" algn="l" defTabSz="431798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35977" algn="l" defTabSz="431798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969" algn="l" defTabSz="431798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3960" algn="l" defTabSz="431798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2952" algn="l" defTabSz="431798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1944" algn="l" defTabSz="4317984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rredondar Retângulo no Mesmo Canto Lateral 39"/>
          <p:cNvSpPr/>
          <p:nvPr/>
        </p:nvSpPr>
        <p:spPr>
          <a:xfrm rot="10800000">
            <a:off x="20038589" y="36461029"/>
            <a:ext cx="8332788" cy="1487487"/>
          </a:xfrm>
          <a:prstGeom prst="round2Same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anchor="ctr"/>
          <a:lstStyle/>
          <a:p>
            <a:pPr algn="ctr" defTabSz="4318675">
              <a:defRPr/>
            </a:pPr>
            <a:endParaRPr lang="pt-BR" dirty="0"/>
          </a:p>
        </p:txBody>
      </p:sp>
      <p:sp>
        <p:nvSpPr>
          <p:cNvPr id="39" name="Arredondar Retângulo no Mesmo Canto Lateral 38"/>
          <p:cNvSpPr/>
          <p:nvPr/>
        </p:nvSpPr>
        <p:spPr>
          <a:xfrm rot="10800000">
            <a:off x="20038589" y="29739604"/>
            <a:ext cx="8332788" cy="1487487"/>
          </a:xfrm>
          <a:prstGeom prst="round2Same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anchor="ctr"/>
          <a:lstStyle/>
          <a:p>
            <a:pPr algn="ctr" defTabSz="4318675">
              <a:defRPr/>
            </a:pPr>
            <a:endParaRPr lang="pt-BR" dirty="0"/>
          </a:p>
        </p:txBody>
      </p:sp>
      <p:sp>
        <p:nvSpPr>
          <p:cNvPr id="38" name="Arredondar Retângulo no Mesmo Canto Lateral 37"/>
          <p:cNvSpPr/>
          <p:nvPr/>
        </p:nvSpPr>
        <p:spPr>
          <a:xfrm rot="10800000">
            <a:off x="19966581" y="11593588"/>
            <a:ext cx="8332788" cy="1487487"/>
          </a:xfrm>
          <a:prstGeom prst="round2Same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anchor="ctr"/>
          <a:lstStyle/>
          <a:p>
            <a:pPr algn="ctr" defTabSz="4318675">
              <a:defRPr/>
            </a:pPr>
            <a:endParaRPr lang="pt-BR" dirty="0"/>
          </a:p>
        </p:txBody>
      </p:sp>
      <p:sp>
        <p:nvSpPr>
          <p:cNvPr id="37" name="Arredondar Retângulo no Mesmo Canto Lateral 36"/>
          <p:cNvSpPr/>
          <p:nvPr/>
        </p:nvSpPr>
        <p:spPr>
          <a:xfrm rot="10800000">
            <a:off x="4392714" y="29739604"/>
            <a:ext cx="8332788" cy="1487487"/>
          </a:xfrm>
          <a:prstGeom prst="round2Same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anchor="ctr"/>
          <a:lstStyle/>
          <a:p>
            <a:pPr algn="ctr" defTabSz="4318675">
              <a:defRPr/>
            </a:pPr>
            <a:endParaRPr lang="pt-BR" dirty="0"/>
          </a:p>
        </p:txBody>
      </p:sp>
      <p:sp>
        <p:nvSpPr>
          <p:cNvPr id="36" name="Arredondar Retângulo no Mesmo Canto Lateral 35"/>
          <p:cNvSpPr/>
          <p:nvPr/>
        </p:nvSpPr>
        <p:spPr>
          <a:xfrm rot="10800000">
            <a:off x="4484861" y="18938404"/>
            <a:ext cx="8332788" cy="1487487"/>
          </a:xfrm>
          <a:prstGeom prst="round2Same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anchor="ctr"/>
          <a:lstStyle/>
          <a:p>
            <a:pPr algn="ctr" defTabSz="4318675">
              <a:defRPr/>
            </a:pPr>
            <a:endParaRPr lang="pt-BR" dirty="0"/>
          </a:p>
        </p:txBody>
      </p:sp>
      <p:sp>
        <p:nvSpPr>
          <p:cNvPr id="34" name="Arredondar Retângulo no Mesmo Canto Lateral 33"/>
          <p:cNvSpPr/>
          <p:nvPr/>
        </p:nvSpPr>
        <p:spPr>
          <a:xfrm rot="10800000">
            <a:off x="4413250" y="11593588"/>
            <a:ext cx="8332788" cy="1487487"/>
          </a:xfrm>
          <a:prstGeom prst="round2Same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anchor="ctr"/>
          <a:lstStyle/>
          <a:p>
            <a:pPr algn="ctr" defTabSz="4318675">
              <a:defRPr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92163" y="577850"/>
            <a:ext cx="30907037" cy="41906825"/>
          </a:xfrm>
          <a:prstGeom prst="rect">
            <a:avLst/>
          </a:prstGeom>
          <a:noFill/>
          <a:ln w="127000" cmpd="sng">
            <a:solidFill>
              <a:srgbClr val="6197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anchor="ctr"/>
          <a:lstStyle/>
          <a:p>
            <a:pPr algn="ctr" defTabSz="4318675">
              <a:defRPr/>
            </a:pPr>
            <a:endParaRPr lang="pt-BR" dirty="0"/>
          </a:p>
        </p:txBody>
      </p:sp>
      <p:sp>
        <p:nvSpPr>
          <p:cNvPr id="2058" name="Text Box 306"/>
          <p:cNvSpPr txBox="1">
            <a:spLocks noChangeArrowheads="1"/>
          </p:cNvSpPr>
          <p:nvPr/>
        </p:nvSpPr>
        <p:spPr bwMode="auto">
          <a:xfrm>
            <a:off x="5789613" y="12060238"/>
            <a:ext cx="5616575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6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>
            <a:spAutoFit/>
          </a:bodyPr>
          <a:lstStyle>
            <a:lvl1pPr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pt-BR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  <a:endParaRPr lang="pt-BR" altLang="pt-BR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9" name="Text Box 307"/>
          <p:cNvSpPr txBox="1">
            <a:spLocks noChangeArrowheads="1"/>
          </p:cNvSpPr>
          <p:nvPr/>
        </p:nvSpPr>
        <p:spPr bwMode="auto">
          <a:xfrm>
            <a:off x="4021138" y="30157738"/>
            <a:ext cx="9072562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6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>
            <a:spAutoFit/>
          </a:bodyPr>
          <a:lstStyle>
            <a:lvl1pPr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pt-BR" sz="4300" b="1" dirty="0"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en-US" altLang="pt-BR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MÉTODOS</a:t>
            </a:r>
            <a:endParaRPr lang="pt-BR" altLang="pt-BR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0" name="Text Box 308"/>
          <p:cNvSpPr txBox="1">
            <a:spLocks noChangeArrowheads="1"/>
          </p:cNvSpPr>
          <p:nvPr/>
        </p:nvSpPr>
        <p:spPr bwMode="auto">
          <a:xfrm>
            <a:off x="1155700" y="8856663"/>
            <a:ext cx="30319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6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>
            <a:spAutoFit/>
          </a:bodyPr>
          <a:lstStyle>
            <a:lvl1pPr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altLang="pt-BR" sz="6000" dirty="0" smtClean="0"/>
              <a:t>Silva</a:t>
            </a:r>
            <a:r>
              <a:rPr lang="pt-BR" altLang="pt-BR" sz="6000" dirty="0"/>
              <a:t>, D.L</a:t>
            </a:r>
            <a:r>
              <a:rPr lang="pt-BR" altLang="pt-BR" sz="6000" dirty="0" smtClean="0"/>
              <a:t>.; Marques, M.A.; Silva, K.F.S.; Nascimento, R.G.; </a:t>
            </a:r>
            <a:r>
              <a:rPr lang="pt-BR" altLang="pt-BR" sz="6000" dirty="0" err="1" smtClean="0"/>
              <a:t>Bonomo</a:t>
            </a:r>
            <a:r>
              <a:rPr lang="pt-BR" altLang="pt-BR" sz="6000" dirty="0" smtClean="0"/>
              <a:t>, R.C.I.; </a:t>
            </a:r>
            <a:r>
              <a:rPr lang="pt-BR" altLang="pt-BR" sz="6000" dirty="0"/>
              <a:t>Fontan, R.C.I</a:t>
            </a:r>
            <a:r>
              <a:rPr lang="pt-BR" altLang="pt-BR" sz="6000" dirty="0" smtClean="0"/>
              <a:t>.*</a:t>
            </a:r>
            <a:endParaRPr lang="pt-BR" altLang="pt-B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1" name="Text Box 309"/>
          <p:cNvSpPr txBox="1">
            <a:spLocks noChangeArrowheads="1"/>
          </p:cNvSpPr>
          <p:nvPr/>
        </p:nvSpPr>
        <p:spPr bwMode="auto">
          <a:xfrm>
            <a:off x="1512888" y="10081420"/>
            <a:ext cx="29162375" cy="132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6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pt-BR" sz="4000" dirty="0" err="1" smtClean="0"/>
              <a:t>Universidade</a:t>
            </a:r>
            <a:r>
              <a:rPr lang="en-US" altLang="pt-BR" sz="4000" dirty="0" smtClean="0"/>
              <a:t> </a:t>
            </a:r>
            <a:r>
              <a:rPr lang="en-US" altLang="pt-BR" sz="4000" dirty="0" err="1" smtClean="0"/>
              <a:t>Estadual</a:t>
            </a:r>
            <a:r>
              <a:rPr lang="en-US" altLang="pt-BR" sz="4000" dirty="0" smtClean="0"/>
              <a:t> do </a:t>
            </a:r>
            <a:r>
              <a:rPr lang="en-US" altLang="pt-BR" sz="4000" dirty="0" err="1" smtClean="0"/>
              <a:t>Sudoeste</a:t>
            </a:r>
            <a:r>
              <a:rPr lang="en-US" altLang="pt-BR" sz="4000" dirty="0" smtClean="0"/>
              <a:t> da Bahia, </a:t>
            </a:r>
            <a:r>
              <a:rPr lang="en-US" altLang="pt-BR" sz="4000" dirty="0" err="1" smtClean="0"/>
              <a:t>Laboratório</a:t>
            </a:r>
            <a:r>
              <a:rPr lang="en-US" altLang="pt-BR" sz="4000" dirty="0" smtClean="0"/>
              <a:t> de </a:t>
            </a:r>
            <a:r>
              <a:rPr lang="en-US" altLang="pt-BR" sz="4000" dirty="0" err="1" smtClean="0"/>
              <a:t>Engenharia</a:t>
            </a:r>
            <a:r>
              <a:rPr lang="en-US" altLang="pt-BR" sz="4000" dirty="0" smtClean="0"/>
              <a:t> de </a:t>
            </a:r>
            <a:r>
              <a:rPr lang="en-US" altLang="pt-BR" sz="4000" dirty="0" err="1" smtClean="0"/>
              <a:t>Processos</a:t>
            </a:r>
            <a:r>
              <a:rPr lang="en-US" altLang="pt-BR" sz="4000" dirty="0" smtClean="0"/>
              <a:t> </a:t>
            </a:r>
            <a:r>
              <a:rPr lang="en-US" altLang="pt-BR" sz="4000" dirty="0"/>
              <a:t>* </a:t>
            </a:r>
            <a:r>
              <a:rPr lang="pt-BR" altLang="pt-BR" sz="4000" dirty="0" smtClean="0"/>
              <a:t>E-mail</a:t>
            </a:r>
            <a:r>
              <a:rPr lang="pt-BR" altLang="pt-BR" sz="4000" dirty="0"/>
              <a:t>: </a:t>
            </a:r>
            <a:r>
              <a:rPr lang="pt-BR" altLang="pt-BR" sz="4000" dirty="0" smtClean="0"/>
              <a:t>xxxxxx@uesb.edu.br</a:t>
            </a:r>
            <a:endParaRPr lang="pt-BR" altLang="pt-BR" sz="4000" dirty="0"/>
          </a:p>
          <a:p>
            <a:pPr algn="ctr" eaLnBrk="1" hangingPunct="1"/>
            <a:r>
              <a:rPr lang="pt-BR" altLang="pt-BR" sz="4000" dirty="0"/>
              <a:t>Agradecemos à CAPES, CNPq, FAPESB e UESB pelo apoio financeiro</a:t>
            </a:r>
            <a:r>
              <a:rPr lang="pt-BR" altLang="pt-BR" sz="4000" dirty="0" smtClean="0"/>
              <a:t>.</a:t>
            </a:r>
            <a:endParaRPr lang="pt-BR" altLang="pt-BR" sz="4000" dirty="0"/>
          </a:p>
        </p:txBody>
      </p:sp>
      <p:sp>
        <p:nvSpPr>
          <p:cNvPr id="2062" name="Text Box 312"/>
          <p:cNvSpPr txBox="1">
            <a:spLocks noChangeArrowheads="1"/>
          </p:cNvSpPr>
          <p:nvPr/>
        </p:nvSpPr>
        <p:spPr bwMode="auto">
          <a:xfrm>
            <a:off x="1133475" y="20594365"/>
            <a:ext cx="14746288" cy="885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7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/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sz="4400" dirty="0" smtClean="0"/>
              <a:t>      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nononononononononononono</a:t>
            </a:r>
            <a:r>
              <a:rPr lang="pt-BR" sz="4400" dirty="0" smtClean="0"/>
              <a:t> </a:t>
            </a:r>
            <a:r>
              <a:rPr lang="pt-BR" sz="4400" dirty="0" err="1" smtClean="0"/>
              <a:t>ononononononon</a:t>
            </a:r>
            <a:endParaRPr lang="pt-BR" sz="4400" dirty="0"/>
          </a:p>
          <a:p>
            <a:pPr algn="just" eaLnBrk="1" hangingPunct="1">
              <a:lnSpc>
                <a:spcPct val="110000"/>
              </a:lnSpc>
            </a:pPr>
            <a:endParaRPr lang="pt-BR" altLang="pt-BR" sz="4200" dirty="0"/>
          </a:p>
        </p:txBody>
      </p:sp>
      <p:sp>
        <p:nvSpPr>
          <p:cNvPr id="2063" name="Text Box 313"/>
          <p:cNvSpPr txBox="1">
            <a:spLocks noChangeArrowheads="1"/>
          </p:cNvSpPr>
          <p:nvPr/>
        </p:nvSpPr>
        <p:spPr bwMode="auto">
          <a:xfrm>
            <a:off x="19643725" y="12004675"/>
            <a:ext cx="9072563" cy="68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6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>
            <a:spAutoFit/>
          </a:bodyPr>
          <a:lstStyle>
            <a:lvl1pPr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pt-BR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altLang="pt-BR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4" name="Text Box 314"/>
          <p:cNvSpPr txBox="1">
            <a:spLocks noChangeArrowheads="1"/>
          </p:cNvSpPr>
          <p:nvPr/>
        </p:nvSpPr>
        <p:spPr bwMode="auto">
          <a:xfrm>
            <a:off x="16746538" y="13177838"/>
            <a:ext cx="14724062" cy="156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7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/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sz="4400" dirty="0" smtClean="0"/>
              <a:t>        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nononononono</a:t>
            </a:r>
            <a:r>
              <a:rPr lang="pt-BR" sz="4400" dirty="0" smtClean="0"/>
              <a:t> </a:t>
            </a:r>
            <a:r>
              <a:rPr lang="pt-BR" sz="4400" dirty="0" err="1" smtClean="0"/>
              <a:t>ononononono</a:t>
            </a:r>
            <a:r>
              <a:rPr lang="pt-BR" sz="4400" dirty="0" smtClean="0"/>
              <a:t> </a:t>
            </a:r>
            <a:r>
              <a:rPr lang="pt-BR" sz="4400" dirty="0" err="1" smtClean="0"/>
              <a:t>onononon</a:t>
            </a:r>
            <a:endParaRPr lang="pt-BR" sz="4400" dirty="0" smtClean="0"/>
          </a:p>
          <a:p>
            <a:pPr algn="just"/>
            <a:endParaRPr lang="pt-BR" altLang="pt-BR" sz="4400" dirty="0"/>
          </a:p>
        </p:txBody>
      </p:sp>
      <p:sp>
        <p:nvSpPr>
          <p:cNvPr id="2065" name="Text Box 316"/>
          <p:cNvSpPr txBox="1">
            <a:spLocks noChangeArrowheads="1"/>
          </p:cNvSpPr>
          <p:nvPr/>
        </p:nvSpPr>
        <p:spPr bwMode="auto">
          <a:xfrm>
            <a:off x="16805275" y="31467622"/>
            <a:ext cx="14536738" cy="4256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7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/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pt-BR" sz="4400" dirty="0" smtClean="0"/>
              <a:t>       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nonononono</a:t>
            </a:r>
            <a:r>
              <a:rPr lang="pt-BR" sz="4400" dirty="0" smtClean="0"/>
              <a:t> </a:t>
            </a:r>
            <a:r>
              <a:rPr lang="pt-BR" sz="4400" dirty="0" err="1" smtClean="0"/>
              <a:t>onononono</a:t>
            </a:r>
            <a:r>
              <a:rPr lang="pt-BR" sz="4400" dirty="0" smtClean="0"/>
              <a:t> </a:t>
            </a:r>
            <a:r>
              <a:rPr lang="pt-BR" sz="4400" dirty="0" err="1" smtClean="0"/>
              <a:t>ononononon</a:t>
            </a:r>
            <a:endParaRPr lang="pt-BR" altLang="pt-BR" sz="4400" dirty="0"/>
          </a:p>
        </p:txBody>
      </p:sp>
      <p:sp>
        <p:nvSpPr>
          <p:cNvPr id="2066" name="Text Box 317"/>
          <p:cNvSpPr txBox="1">
            <a:spLocks noChangeArrowheads="1"/>
          </p:cNvSpPr>
          <p:nvPr/>
        </p:nvSpPr>
        <p:spPr bwMode="auto">
          <a:xfrm>
            <a:off x="21336000" y="30171652"/>
            <a:ext cx="5616575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6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>
            <a:spAutoFit/>
          </a:bodyPr>
          <a:lstStyle>
            <a:lvl1pPr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pt-BR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altLang="pt-BR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7" name="Text Box 326"/>
          <p:cNvSpPr txBox="1">
            <a:spLocks noChangeArrowheads="1"/>
          </p:cNvSpPr>
          <p:nvPr/>
        </p:nvSpPr>
        <p:spPr bwMode="auto">
          <a:xfrm>
            <a:off x="21604288" y="36868396"/>
            <a:ext cx="5614987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6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>
            <a:spAutoFit/>
          </a:bodyPr>
          <a:lstStyle>
            <a:lvl1pPr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pt-BR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altLang="pt-BR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8" name="Text Box 327"/>
          <p:cNvSpPr txBox="1">
            <a:spLocks noChangeArrowheads="1"/>
          </p:cNvSpPr>
          <p:nvPr/>
        </p:nvSpPr>
        <p:spPr bwMode="auto">
          <a:xfrm>
            <a:off x="16805275" y="38236548"/>
            <a:ext cx="14568488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7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/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sz="4400" dirty="0"/>
              <a:t>Gonçalves, GRF et al. (2016)</a:t>
            </a:r>
            <a:r>
              <a:rPr lang="en-US" sz="4400" dirty="0"/>
              <a:t> J </a:t>
            </a:r>
            <a:r>
              <a:rPr lang="en-US" sz="4400" dirty="0" err="1"/>
              <a:t>Chrom</a:t>
            </a:r>
            <a:r>
              <a:rPr lang="en-US" sz="4400" dirty="0"/>
              <a:t>. B, v.1033–1034, 406-412</a:t>
            </a:r>
            <a:r>
              <a:rPr lang="en-US" sz="4400" dirty="0" smtClean="0"/>
              <a:t>.</a:t>
            </a:r>
            <a:endParaRPr lang="en-US" altLang="pt-BR" sz="4400" dirty="0" smtClean="0"/>
          </a:p>
          <a:p>
            <a:pPr algn="just"/>
            <a:r>
              <a:rPr lang="en-US" altLang="pt-BR" sz="4400" dirty="0" smtClean="0"/>
              <a:t>Kumar</a:t>
            </a:r>
            <a:r>
              <a:rPr lang="en-US" altLang="pt-BR" sz="4400" dirty="0"/>
              <a:t>, A. et al. (2006). J. </a:t>
            </a:r>
            <a:r>
              <a:rPr lang="en-US" altLang="pt-BR" sz="4400" dirty="0" err="1"/>
              <a:t>Chrom</a:t>
            </a:r>
            <a:r>
              <a:rPr lang="en-US" altLang="pt-BR" sz="4400" dirty="0"/>
              <a:t>. A, v.1103, 35-42.</a:t>
            </a:r>
          </a:p>
          <a:p>
            <a:pPr algn="just"/>
            <a:r>
              <a:rPr lang="en-US" altLang="pt-BR" sz="4400" dirty="0" err="1"/>
              <a:t>Plieva</a:t>
            </a:r>
            <a:r>
              <a:rPr lang="en-US" altLang="pt-BR" sz="4400" dirty="0"/>
              <a:t>, F. M. et al. (2004). J. Sep. Sci. v.27, 828-836.</a:t>
            </a:r>
            <a:endParaRPr lang="pt-BR" altLang="pt-BR" sz="4400" dirty="0"/>
          </a:p>
          <a:p>
            <a:pPr algn="just"/>
            <a:r>
              <a:rPr lang="en-US" altLang="pt-BR" sz="4400" dirty="0" err="1"/>
              <a:t>Savina</a:t>
            </a:r>
            <a:r>
              <a:rPr lang="en-US" altLang="pt-BR" sz="4400" dirty="0"/>
              <a:t>, I. et al. (2005). Polymer, v.46, 9596-9603</a:t>
            </a:r>
            <a:r>
              <a:rPr lang="en-US" altLang="pt-BR" sz="4400" dirty="0" smtClean="0"/>
              <a:t>.</a:t>
            </a:r>
          </a:p>
          <a:p>
            <a:pPr algn="just"/>
            <a:r>
              <a:rPr lang="en-US" altLang="pt-BR" sz="4400" dirty="0" smtClean="0"/>
              <a:t>(</a:t>
            </a:r>
            <a:r>
              <a:rPr lang="en-US" altLang="pt-BR" sz="4400" dirty="0" err="1" smtClean="0"/>
              <a:t>só</a:t>
            </a:r>
            <a:r>
              <a:rPr lang="en-US" altLang="pt-BR" sz="4400" dirty="0" smtClean="0"/>
              <a:t> as que </a:t>
            </a:r>
            <a:r>
              <a:rPr lang="en-US" altLang="pt-BR" sz="4400" dirty="0" err="1" smtClean="0"/>
              <a:t>aparecerem</a:t>
            </a:r>
            <a:r>
              <a:rPr lang="en-US" altLang="pt-BR" sz="4400" dirty="0" smtClean="0"/>
              <a:t> no poster)</a:t>
            </a:r>
            <a:endParaRPr lang="pt-BR" altLang="pt-BR" sz="4400" dirty="0"/>
          </a:p>
          <a:p>
            <a:pPr algn="just"/>
            <a:endParaRPr lang="pt-BR" altLang="pt-BR" sz="4400" dirty="0"/>
          </a:p>
          <a:p>
            <a:pPr algn="just"/>
            <a:endParaRPr lang="pt-BR" altLang="pt-BR" sz="4400" dirty="0"/>
          </a:p>
          <a:p>
            <a:pPr algn="just" eaLnBrk="1" hangingPunct="1"/>
            <a:endParaRPr lang="pt-BR" altLang="pt-BR" sz="4400" dirty="0"/>
          </a:p>
          <a:p>
            <a:pPr algn="just" eaLnBrk="1" hangingPunct="1"/>
            <a:endParaRPr lang="pt-BR" alt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9" name="Text Box 314"/>
          <p:cNvSpPr txBox="1">
            <a:spLocks noChangeArrowheads="1"/>
          </p:cNvSpPr>
          <p:nvPr/>
        </p:nvSpPr>
        <p:spPr bwMode="auto">
          <a:xfrm>
            <a:off x="1169988" y="31251525"/>
            <a:ext cx="14724062" cy="1116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7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/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pt-BR" sz="4400" dirty="0" smtClean="0"/>
              <a:t>       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bla</a:t>
            </a:r>
            <a:r>
              <a:rPr lang="pt-BR" sz="4400" dirty="0" smtClean="0"/>
              <a:t> </a:t>
            </a:r>
            <a:r>
              <a:rPr lang="pt-BR" sz="4400" dirty="0" err="1" smtClean="0"/>
              <a:t>lba</a:t>
            </a:r>
            <a:r>
              <a:rPr lang="pt-BR" sz="4400" dirty="0" smtClean="0"/>
              <a:t> </a:t>
            </a:r>
            <a:r>
              <a:rPr lang="pt-BR" sz="4400" dirty="0" err="1" smtClean="0"/>
              <a:t>nonononononononon</a:t>
            </a:r>
            <a:r>
              <a:rPr lang="pt-BR" sz="4400" dirty="0" smtClean="0"/>
              <a:t> </a:t>
            </a:r>
            <a:r>
              <a:rPr lang="pt-BR" sz="4400" dirty="0" err="1" smtClean="0"/>
              <a:t>onononononon</a:t>
            </a:r>
            <a:r>
              <a:rPr lang="pt-BR" sz="4400" dirty="0" smtClean="0"/>
              <a:t> </a:t>
            </a:r>
            <a:r>
              <a:rPr lang="pt-BR" sz="4400" dirty="0" err="1" smtClean="0"/>
              <a:t>ononononono</a:t>
            </a:r>
            <a:r>
              <a:rPr lang="pt-BR" sz="4400" dirty="0" smtClean="0"/>
              <a:t>. </a:t>
            </a:r>
            <a:endParaRPr lang="pt-BR" sz="4400" dirty="0"/>
          </a:p>
        </p:txBody>
      </p:sp>
      <p:sp>
        <p:nvSpPr>
          <p:cNvPr id="6" name="Retângulo 5"/>
          <p:cNvSpPr/>
          <p:nvPr/>
        </p:nvSpPr>
        <p:spPr>
          <a:xfrm>
            <a:off x="576263" y="288925"/>
            <a:ext cx="31322962" cy="42411650"/>
          </a:xfrm>
          <a:prstGeom prst="rect">
            <a:avLst/>
          </a:prstGeom>
          <a:noFill/>
          <a:ln w="127000">
            <a:solidFill>
              <a:srgbClr val="6197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anchor="ctr"/>
          <a:lstStyle/>
          <a:p>
            <a:pPr algn="ctr" defTabSz="4318675">
              <a:defRPr/>
            </a:pPr>
            <a:endParaRPr lang="pt-BR" dirty="0"/>
          </a:p>
        </p:txBody>
      </p:sp>
      <p:sp>
        <p:nvSpPr>
          <p:cNvPr id="2076" name="Text Box 2"/>
          <p:cNvSpPr txBox="1">
            <a:spLocks noChangeArrowheads="1"/>
          </p:cNvSpPr>
          <p:nvPr/>
        </p:nvSpPr>
        <p:spPr bwMode="auto">
          <a:xfrm>
            <a:off x="817034" y="6010089"/>
            <a:ext cx="30464125" cy="24907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xtLst/>
        </p:spPr>
        <p:txBody>
          <a:bodyPr lIns="119662" tIns="59832" rIns="119662" bIns="59832"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t-BR" sz="8000" b="1" dirty="0" smtClean="0">
                <a:effectLst>
                  <a:glow rad="127000">
                    <a:schemeClr val="bg1">
                      <a:lumMod val="95000"/>
                    </a:schemeClr>
                  </a:glow>
                </a:effectLst>
              </a:rPr>
              <a:t>TITULO </a:t>
            </a:r>
            <a:r>
              <a:rPr lang="pt-BR" sz="8000" b="1" dirty="0" err="1" smtClean="0">
                <a:effectLst>
                  <a:glow rad="127000">
                    <a:schemeClr val="bg1">
                      <a:lumMod val="95000"/>
                    </a:schemeClr>
                  </a:glow>
                </a:effectLst>
              </a:rPr>
              <a:t>TITULO</a:t>
            </a:r>
            <a:r>
              <a:rPr lang="pt-BR" sz="8000" b="1" dirty="0" smtClean="0">
                <a:effectLst>
                  <a:glow rad="127000">
                    <a:schemeClr val="bg1">
                      <a:lumMod val="95000"/>
                    </a:schemeClr>
                  </a:glow>
                </a:effectLst>
              </a:rPr>
              <a:t> </a:t>
            </a:r>
            <a:r>
              <a:rPr lang="pt-BR" sz="8000" b="1" dirty="0" err="1" smtClean="0">
                <a:effectLst>
                  <a:glow rad="127000">
                    <a:schemeClr val="bg1">
                      <a:lumMod val="95000"/>
                    </a:schemeClr>
                  </a:glow>
                </a:effectLst>
              </a:rPr>
              <a:t>TITULO</a:t>
            </a:r>
            <a:r>
              <a:rPr lang="pt-BR" sz="8000" b="1" dirty="0" smtClean="0">
                <a:effectLst>
                  <a:glow rad="127000">
                    <a:schemeClr val="bg1">
                      <a:lumMod val="95000"/>
                    </a:schemeClr>
                  </a:glow>
                </a:effectLst>
              </a:rPr>
              <a:t> </a:t>
            </a:r>
            <a:r>
              <a:rPr lang="pt-BR" sz="8000" b="1" dirty="0" err="1" smtClean="0">
                <a:effectLst>
                  <a:glow rad="127000">
                    <a:schemeClr val="bg1">
                      <a:lumMod val="95000"/>
                    </a:schemeClr>
                  </a:glow>
                </a:effectLst>
              </a:rPr>
              <a:t>TITULO</a:t>
            </a:r>
            <a:endParaRPr lang="pt-BR" sz="8000" b="1" dirty="0" smtClean="0">
              <a:effectLst>
                <a:glow rad="127000">
                  <a:schemeClr val="bg1">
                    <a:lumMod val="95000"/>
                  </a:schemeClr>
                </a:glow>
              </a:effectLst>
            </a:endParaRPr>
          </a:p>
          <a:p>
            <a:pPr algn="ctr" eaLnBrk="1" hangingPunct="1"/>
            <a:endParaRPr lang="pt-BR" altLang="pt-BR" sz="7400" dirty="0">
              <a:effectLst>
                <a:glow rad="127000">
                  <a:schemeClr val="bg1">
                    <a:lumMod val="95000"/>
                  </a:schemeClr>
                </a:glow>
              </a:effectLst>
              <a:cs typeface="Times New Roman" panose="02020603050405020304" pitchFamily="18" charset="0"/>
            </a:endParaRPr>
          </a:p>
        </p:txBody>
      </p:sp>
      <p:sp>
        <p:nvSpPr>
          <p:cNvPr id="2113" name="Text Box 306"/>
          <p:cNvSpPr txBox="1">
            <a:spLocks noChangeArrowheads="1"/>
          </p:cNvSpPr>
          <p:nvPr/>
        </p:nvSpPr>
        <p:spPr bwMode="auto">
          <a:xfrm>
            <a:off x="5768975" y="19384690"/>
            <a:ext cx="5616575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6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>
            <a:spAutoFit/>
          </a:bodyPr>
          <a:lstStyle>
            <a:lvl1pPr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04888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48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pt-BR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altLang="pt-BR" sz="4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4" name="Text Box 316"/>
          <p:cNvSpPr txBox="1">
            <a:spLocks noChangeArrowheads="1"/>
          </p:cNvSpPr>
          <p:nvPr/>
        </p:nvSpPr>
        <p:spPr bwMode="auto">
          <a:xfrm>
            <a:off x="1152525" y="13106400"/>
            <a:ext cx="14535150" cy="596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07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/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641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s-ES" altLang="pt-BR" sz="4400" i="1" dirty="0"/>
              <a:t>         </a:t>
            </a:r>
            <a:r>
              <a:rPr lang="pt-BR" altLang="pt-BR" sz="4400" dirty="0" err="1" smtClean="0"/>
              <a:t>Bla</a:t>
            </a:r>
            <a:r>
              <a:rPr lang="pt-BR" altLang="pt-BR" sz="4400" dirty="0" smtClean="0"/>
              <a:t> </a:t>
            </a:r>
            <a:r>
              <a:rPr lang="pt-BR" altLang="pt-BR" sz="4400" dirty="0" err="1" smtClean="0"/>
              <a:t>bla</a:t>
            </a:r>
            <a:r>
              <a:rPr lang="pt-BR" altLang="pt-BR" sz="4400" dirty="0" smtClean="0"/>
              <a:t> </a:t>
            </a:r>
            <a:r>
              <a:rPr lang="pt-BR" altLang="pt-BR" sz="4400" dirty="0" err="1" smtClean="0"/>
              <a:t>nonono</a:t>
            </a:r>
            <a:r>
              <a:rPr lang="pt-BR" altLang="pt-BR" sz="4400" dirty="0" smtClean="0"/>
              <a:t> </a:t>
            </a:r>
            <a:r>
              <a:rPr lang="pt-BR" altLang="pt-BR" sz="4400" dirty="0" err="1" smtClean="0"/>
              <a:t>ononon</a:t>
            </a:r>
            <a:r>
              <a:rPr lang="pt-BR" altLang="pt-BR" sz="4400" dirty="0" smtClean="0"/>
              <a:t> </a:t>
            </a:r>
            <a:r>
              <a:rPr lang="pt-BR" altLang="pt-BR" sz="4400" dirty="0" err="1" smtClean="0"/>
              <a:t>ononon</a:t>
            </a:r>
            <a:endParaRPr lang="pt-BR" altLang="pt-BR" sz="44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21" y="652822"/>
            <a:ext cx="12191344" cy="5364192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4545841" y="1152428"/>
            <a:ext cx="15841760" cy="440120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7000" dirty="0" smtClean="0"/>
              <a:t>AREA DESTINADA À LOGOMARCA DA INSTITUIÇÃO DE ORIGEM / DEPARTAMENTO / LABORATÓRIO E/OU OUTROS</a:t>
            </a:r>
            <a:endParaRPr lang="pt-BR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</TotalTime>
  <Words>202</Words>
  <Application>Microsoft Office PowerPoint</Application>
  <PresentationFormat>Personalizar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 Alberto Medeiros de Moura</dc:creator>
  <cp:lastModifiedBy>Rafael Fontan</cp:lastModifiedBy>
  <cp:revision>116</cp:revision>
  <dcterms:created xsi:type="dcterms:W3CDTF">2011-06-27T19:30:38Z</dcterms:created>
  <dcterms:modified xsi:type="dcterms:W3CDTF">2018-11-03T21:20:34Z</dcterms:modified>
</cp:coreProperties>
</file>