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319"/>
    <a:srgbClr val="84B271"/>
    <a:srgbClr val="769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4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1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915F-A526-5D4C-8078-2ACBA4E30939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BCE9-8C75-3949-83A6-3CAA4481D7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7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9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3330" y="1119116"/>
            <a:ext cx="7697339" cy="78984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723330" y="2019869"/>
            <a:ext cx="7697339" cy="410629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4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figosp</dc:creator>
  <cp:lastModifiedBy>Rafael Fontan</cp:lastModifiedBy>
  <cp:revision>4</cp:revision>
  <dcterms:created xsi:type="dcterms:W3CDTF">2018-08-10T15:03:24Z</dcterms:created>
  <dcterms:modified xsi:type="dcterms:W3CDTF">2018-11-03T21:20:13Z</dcterms:modified>
</cp:coreProperties>
</file>