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6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66BCB-D527-411E-9671-01366A7D22D4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B8E82-6459-4ABE-8E9B-600ED78397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8105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B8E82-6459-4ABE-8E9B-600ED78397A4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0737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CAD57-536B-462B-A892-4DE66A80591E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2918E-3C8F-4FB6-B891-9C08B2A422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613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CAD57-536B-462B-A892-4DE66A80591E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2918E-3C8F-4FB6-B891-9C08B2A422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07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ASSOCIAÇÃO ENTRE USO DE MEDICAMENTOS E QUEDAS EM IDOSOS RESIDENTES EM COMUNIDADE</a:t>
            </a:r>
            <a:endParaRPr lang="pt-BR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Imagem 2"/>
          <p:cNvPicPr/>
          <p:nvPr/>
        </p:nvPicPr>
        <p:blipFill>
          <a:blip r:embed="rId3"/>
          <a:stretch>
            <a:fillRect/>
          </a:stretch>
        </p:blipFill>
        <p:spPr>
          <a:xfrm>
            <a:off x="-95535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5909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Personalizar</PresentationFormat>
  <Paragraphs>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                                 ASSOCIAÇÃO ENTRE USO DE MEDICAMENTOS E QUEDAS EM IDOSOS RESIDENTES EM COMUNIDADE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ASSOCIAÇÃO ENTRE USO DE MEDICAMENTOS E QUEDAS EM IDOSOS RESIDENTES EM COMUNIDADE</dc:title>
  <dc:creator>Inocêncio</dc:creator>
  <cp:lastModifiedBy>UESB</cp:lastModifiedBy>
  <cp:revision>2</cp:revision>
  <dcterms:created xsi:type="dcterms:W3CDTF">2018-02-19T09:32:56Z</dcterms:created>
  <dcterms:modified xsi:type="dcterms:W3CDTF">2018-02-28T19:54:21Z</dcterms:modified>
</cp:coreProperties>
</file>