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66BCB-D527-411E-9671-01366A7D22D4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B8E82-6459-4ABE-8E9B-600ED7839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10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B8E82-6459-4ABE-8E9B-600ED78397A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73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57-536B-462B-A892-4DE66A80591E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18E-3C8F-4FB6-B891-9C08B2A42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1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AD57-536B-462B-A892-4DE66A80591E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918E-3C8F-4FB6-B891-9C08B2A42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0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ASSOCIAÇÃO ENTRE USO DE MEDICAMENTOS E QUEDAS EM IDOSOS RESIDENTES EM COMUNIDADE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-95535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90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                               ASSOCIAÇÃO ENTRE USO DE MEDICAMENTOS E QUEDAS EM IDOSOS RESIDENTES EM COMUNIDADE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ENTRE USO DE MEDICAMENTOS E QUEDAS EM IDOSOS RESIDENTES EM COMUNIDADE</dc:title>
  <dc:creator>Inocêncio</dc:creator>
  <cp:lastModifiedBy>UESB</cp:lastModifiedBy>
  <cp:revision>2</cp:revision>
  <dcterms:created xsi:type="dcterms:W3CDTF">2018-02-19T09:32:56Z</dcterms:created>
  <dcterms:modified xsi:type="dcterms:W3CDTF">2018-02-28T19:54:21Z</dcterms:modified>
</cp:coreProperties>
</file>