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 autoAdjust="0"/>
  </p:normalViewPr>
  <p:slideViewPr>
    <p:cSldViewPr snapToGrid="0">
      <p:cViewPr>
        <p:scale>
          <a:sx n="122" d="100"/>
          <a:sy n="122" d="100"/>
        </p:scale>
        <p:origin x="-1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C634A71-F1B7-45D6-8C56-73FCEB078101}" type="datetime1">
              <a:rPr lang="pt-BR" smtClean="0"/>
              <a:pPr rtl="0"/>
              <a:t>12/03/2018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0BD58-3BFF-4EAF-BB8B-AC67FE801E47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71B67-53C5-415E-AF42-25ACF30E042E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322CDD-9D6C-4F63-9EC2-648226624108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8322CDD-9D6C-4F63-9EC2-648226624108}" type="slidenum">
              <a:rPr lang="pt-BR" smtClean="0"/>
              <a:pPr rtl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13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9DE1C-52AB-4015-80A7-994291895839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F255-1195-4332-9724-C7316560A918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D86E6-82BF-48A6-AD15-B4842E379010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61948" y="283"/>
            <a:ext cx="4427508" cy="685628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31F255-1195-4332-9724-C7316560A918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8D37EA-626C-4AB1-A29C-50D97461AF73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43302-6885-4898-B236-14D8D6E34835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5858F-D63D-4ECB-A0CF-DE7876575BC3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23AF-4045-40DE-A866-3AA39D8979C1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66439" y="283"/>
            <a:ext cx="4435717" cy="6856286"/>
          </a:xfrm>
          <a:prstGeom prst="rect">
            <a:avLst/>
          </a:prstGeom>
        </p:spPr>
      </p:pic>
      <p:sp>
        <p:nvSpPr>
          <p:cNvPr id="9" name="Retângulo 8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F70A-62F5-430B-ADA9-BC89F1B39501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8" name="Retângu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1" name="Retângulo 10"/>
          <p:cNvSpPr/>
          <p:nvPr userDrawn="1"/>
        </p:nvSpPr>
        <p:spPr>
          <a:xfrm>
            <a:off x="7711702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31F255-1195-4332-9724-C7316560A918}" type="datetime1">
              <a:rPr lang="pt-BR" noProof="0" smtClean="0"/>
              <a:pPr/>
              <a:t>12/03/2018</a:t>
            </a:fld>
            <a:endParaRPr lang="pt-BR" noProof="0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pt-BR" noProof="0" smtClean="0"/>
              <a:t>Adicionar um rodapé</a:t>
            </a:r>
            <a:endParaRPr lang="pt-BR" noProof="0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fld id="{E31375A4-56A4-47D6-9801-1991572033F7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98068" y="2378990"/>
            <a:ext cx="11194868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É com imensa satisfação que convidamos V. S.ª para participar da defesa de dissertação intitulada: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0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Resultado de imagem para uesb"/>
          <p:cNvPicPr>
            <a:picLocks noChangeAspect="1" noChangeArrowheads="1"/>
          </p:cNvPicPr>
          <p:nvPr/>
        </p:nvPicPr>
        <p:blipFill>
          <a:blip r:embed="rId3"/>
          <a:srcRect l="27116" r="24676" b="16000"/>
          <a:stretch>
            <a:fillRect/>
          </a:stretch>
        </p:blipFill>
        <p:spPr bwMode="auto">
          <a:xfrm>
            <a:off x="0" y="1"/>
            <a:ext cx="1359243" cy="1235675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88719" y="0"/>
            <a:ext cx="9144000" cy="1069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Estadual do Sudoeste da Bahia</a:t>
            </a:r>
            <a:br>
              <a:rPr kumimoji="0" lang="pt-BR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Programa de Pós Graduação em Enfermagem e Saúde</a:t>
            </a:r>
            <a:endParaRPr kumimoji="0" lang="pt-BR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4" descr="Programa de Pós-Graduação em Enfermagem e Saú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48810" y="0"/>
            <a:ext cx="1834952" cy="126709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894114" y="1365070"/>
            <a:ext cx="8229600" cy="46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6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Convite</a:t>
            </a:r>
            <a:endParaRPr kumimoji="0" lang="pt-BR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45105" y="3318390"/>
            <a:ext cx="8179414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Representações Sociais de Mulheres em Situação de Violência Doméstica  sobre os Serviços Policiais e Jurídicos</a:t>
            </a:r>
            <a:endParaRPr lang="pt-BR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0130" y="4575920"/>
            <a:ext cx="594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Mestranda: Iracema Costa Ribeiro Gomes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Profª. Drª. Alba Benemérita Alves Vilela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Co-orientadora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Profª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Vanda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Palmarella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Rodrigues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Linha de Pesquisa: Políticas, Planejamento e Gestão em Saúde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219568" y="4601805"/>
            <a:ext cx="5972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Banca Examinadora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Profª.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Alba Benemérita Alves Vilela (UESB)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Prof.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Margaret Olinda de Souza Carvalho e Lira (UNIVASF)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Prof.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Drª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Rita N. S. de O.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Boery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(UESB)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534111" y="6108924"/>
            <a:ext cx="9762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Data: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03 de Abril de 2018 às 15h00min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Local: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Sala 10 do Pavilhão de Aulas Manoel Soares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armento – UESB – Jequié/BA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144</Words>
  <Application>Microsoft Office PowerPoint</Application>
  <PresentationFormat>Personalizar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Solstício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</dc:creator>
  <cp:lastModifiedBy>UESB</cp:lastModifiedBy>
  <cp:revision>24</cp:revision>
  <dcterms:created xsi:type="dcterms:W3CDTF">2018-02-06T20:44:57Z</dcterms:created>
  <dcterms:modified xsi:type="dcterms:W3CDTF">2018-03-12T18:05:08Z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