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287000" cy="18288000"/>
  <p:notesSz cx="10287000" cy="1828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71525" y="5669280"/>
            <a:ext cx="8743950" cy="3840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3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43050" y="10241280"/>
            <a:ext cx="7200900" cy="4572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14350" y="4206240"/>
            <a:ext cx="4474845" cy="1207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297805" y="4206240"/>
            <a:ext cx="4474845" cy="1207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jpg"/><Relationship Id="rId12" Type="http://schemas.openxmlformats.org/officeDocument/2006/relationships/image" Target="../media/image6.png"/><Relationship Id="rId13" Type="http://schemas.openxmlformats.org/officeDocument/2006/relationships/image" Target="../media/image7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0287000" cy="1828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953991" y="7714969"/>
            <a:ext cx="2333007" cy="6113086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17865210"/>
            <a:ext cx="10287000" cy="422909"/>
          </a:xfrm>
          <a:custGeom>
            <a:avLst/>
            <a:gdLst/>
            <a:ahLst/>
            <a:cxnLst/>
            <a:rect l="l" t="t" r="r" b="b"/>
            <a:pathLst>
              <a:path w="10287000" h="422909">
                <a:moveTo>
                  <a:pt x="10286999" y="422789"/>
                </a:moveTo>
                <a:lnTo>
                  <a:pt x="0" y="422789"/>
                </a:lnTo>
                <a:lnTo>
                  <a:pt x="0" y="0"/>
                </a:lnTo>
                <a:lnTo>
                  <a:pt x="10286999" y="0"/>
                </a:lnTo>
                <a:lnTo>
                  <a:pt x="10286999" y="422789"/>
                </a:lnTo>
                <a:close/>
              </a:path>
            </a:pathLst>
          </a:custGeom>
          <a:solidFill>
            <a:srgbClr val="00285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0" y="1523667"/>
            <a:ext cx="6543675" cy="10956925"/>
          </a:xfrm>
          <a:custGeom>
            <a:avLst/>
            <a:gdLst/>
            <a:ahLst/>
            <a:cxnLst/>
            <a:rect l="l" t="t" r="r" b="b"/>
            <a:pathLst>
              <a:path w="6543675" h="10956925">
                <a:moveTo>
                  <a:pt x="618515" y="10403751"/>
                </a:moveTo>
                <a:lnTo>
                  <a:pt x="618134" y="10401706"/>
                </a:lnTo>
                <a:lnTo>
                  <a:pt x="616800" y="10400360"/>
                </a:lnTo>
                <a:lnTo>
                  <a:pt x="615454" y="10399014"/>
                </a:lnTo>
                <a:lnTo>
                  <a:pt x="613410" y="10398608"/>
                </a:lnTo>
                <a:lnTo>
                  <a:pt x="611657" y="10399395"/>
                </a:lnTo>
                <a:lnTo>
                  <a:pt x="333857" y="10521036"/>
                </a:lnTo>
                <a:lnTo>
                  <a:pt x="332105" y="10521772"/>
                </a:lnTo>
                <a:lnTo>
                  <a:pt x="331025" y="10523525"/>
                </a:lnTo>
                <a:lnTo>
                  <a:pt x="331101" y="10525430"/>
                </a:lnTo>
                <a:lnTo>
                  <a:pt x="331139" y="10527284"/>
                </a:lnTo>
                <a:lnTo>
                  <a:pt x="332359" y="10528960"/>
                </a:lnTo>
                <a:lnTo>
                  <a:pt x="334149" y="10529595"/>
                </a:lnTo>
                <a:lnTo>
                  <a:pt x="446887" y="10570286"/>
                </a:lnTo>
                <a:lnTo>
                  <a:pt x="487565" y="10683011"/>
                </a:lnTo>
                <a:lnTo>
                  <a:pt x="488200" y="10684802"/>
                </a:lnTo>
                <a:lnTo>
                  <a:pt x="489877" y="10686034"/>
                </a:lnTo>
                <a:lnTo>
                  <a:pt x="491921" y="10686072"/>
                </a:lnTo>
                <a:lnTo>
                  <a:pt x="493750" y="10686072"/>
                </a:lnTo>
                <a:lnTo>
                  <a:pt x="495427" y="10684980"/>
                </a:lnTo>
                <a:lnTo>
                  <a:pt x="496138" y="10683316"/>
                </a:lnTo>
                <a:lnTo>
                  <a:pt x="617766" y="10405504"/>
                </a:lnTo>
                <a:lnTo>
                  <a:pt x="618515" y="10403751"/>
                </a:lnTo>
                <a:close/>
              </a:path>
              <a:path w="6543675" h="10956925">
                <a:moveTo>
                  <a:pt x="774865" y="10529722"/>
                </a:moveTo>
                <a:lnTo>
                  <a:pt x="771232" y="10484637"/>
                </a:lnTo>
                <a:lnTo>
                  <a:pt x="760704" y="10441876"/>
                </a:lnTo>
                <a:lnTo>
                  <a:pt x="743851" y="10402011"/>
                </a:lnTo>
                <a:lnTo>
                  <a:pt x="721245" y="10365600"/>
                </a:lnTo>
                <a:lnTo>
                  <a:pt x="720547" y="10364787"/>
                </a:lnTo>
                <a:lnTo>
                  <a:pt x="720547" y="10529722"/>
                </a:lnTo>
                <a:lnTo>
                  <a:pt x="716000" y="10574782"/>
                </a:lnTo>
                <a:lnTo>
                  <a:pt x="702983" y="10616743"/>
                </a:lnTo>
                <a:lnTo>
                  <a:pt x="682371" y="10654729"/>
                </a:lnTo>
                <a:lnTo>
                  <a:pt x="655066" y="10687812"/>
                </a:lnTo>
                <a:lnTo>
                  <a:pt x="621969" y="10715117"/>
                </a:lnTo>
                <a:lnTo>
                  <a:pt x="583996" y="10735729"/>
                </a:lnTo>
                <a:lnTo>
                  <a:pt x="542036" y="10748759"/>
                </a:lnTo>
                <a:lnTo>
                  <a:pt x="496976" y="10753306"/>
                </a:lnTo>
                <a:lnTo>
                  <a:pt x="451904" y="10748759"/>
                </a:lnTo>
                <a:lnTo>
                  <a:pt x="409943" y="10735729"/>
                </a:lnTo>
                <a:lnTo>
                  <a:pt x="371957" y="10715117"/>
                </a:lnTo>
                <a:lnTo>
                  <a:pt x="338874" y="10687812"/>
                </a:lnTo>
                <a:lnTo>
                  <a:pt x="311569" y="10654729"/>
                </a:lnTo>
                <a:lnTo>
                  <a:pt x="290957" y="10616743"/>
                </a:lnTo>
                <a:lnTo>
                  <a:pt x="277926" y="10574782"/>
                </a:lnTo>
                <a:lnTo>
                  <a:pt x="273392" y="10529722"/>
                </a:lnTo>
                <a:lnTo>
                  <a:pt x="277939" y="10484637"/>
                </a:lnTo>
                <a:lnTo>
                  <a:pt x="290957" y="10442689"/>
                </a:lnTo>
                <a:lnTo>
                  <a:pt x="311569" y="10404716"/>
                </a:lnTo>
                <a:lnTo>
                  <a:pt x="338874" y="10371620"/>
                </a:lnTo>
                <a:lnTo>
                  <a:pt x="371957" y="10344315"/>
                </a:lnTo>
                <a:lnTo>
                  <a:pt x="409943" y="10323703"/>
                </a:lnTo>
                <a:lnTo>
                  <a:pt x="451904" y="10310685"/>
                </a:lnTo>
                <a:lnTo>
                  <a:pt x="496976" y="10306139"/>
                </a:lnTo>
                <a:lnTo>
                  <a:pt x="542036" y="10310685"/>
                </a:lnTo>
                <a:lnTo>
                  <a:pt x="583996" y="10323703"/>
                </a:lnTo>
                <a:lnTo>
                  <a:pt x="621969" y="10344315"/>
                </a:lnTo>
                <a:lnTo>
                  <a:pt x="655066" y="10371620"/>
                </a:lnTo>
                <a:lnTo>
                  <a:pt x="682371" y="10404716"/>
                </a:lnTo>
                <a:lnTo>
                  <a:pt x="702983" y="10442689"/>
                </a:lnTo>
                <a:lnTo>
                  <a:pt x="716000" y="10484637"/>
                </a:lnTo>
                <a:lnTo>
                  <a:pt x="720547" y="10529722"/>
                </a:lnTo>
                <a:lnTo>
                  <a:pt x="720547" y="10364787"/>
                </a:lnTo>
                <a:lnTo>
                  <a:pt x="693470" y="10333215"/>
                </a:lnTo>
                <a:lnTo>
                  <a:pt x="661911" y="10306139"/>
                </a:lnTo>
                <a:lnTo>
                  <a:pt x="661098" y="10305440"/>
                </a:lnTo>
                <a:lnTo>
                  <a:pt x="624674" y="10282834"/>
                </a:lnTo>
                <a:lnTo>
                  <a:pt x="584809" y="10265981"/>
                </a:lnTo>
                <a:lnTo>
                  <a:pt x="542048" y="10255453"/>
                </a:lnTo>
                <a:lnTo>
                  <a:pt x="496976" y="10251821"/>
                </a:lnTo>
                <a:lnTo>
                  <a:pt x="451891" y="10255453"/>
                </a:lnTo>
                <a:lnTo>
                  <a:pt x="409130" y="10265981"/>
                </a:lnTo>
                <a:lnTo>
                  <a:pt x="369252" y="10282834"/>
                </a:lnTo>
                <a:lnTo>
                  <a:pt x="332841" y="10305440"/>
                </a:lnTo>
                <a:lnTo>
                  <a:pt x="300469" y="10333215"/>
                </a:lnTo>
                <a:lnTo>
                  <a:pt x="272681" y="10365600"/>
                </a:lnTo>
                <a:lnTo>
                  <a:pt x="250088" y="10402011"/>
                </a:lnTo>
                <a:lnTo>
                  <a:pt x="233235" y="10441876"/>
                </a:lnTo>
                <a:lnTo>
                  <a:pt x="222707" y="10484637"/>
                </a:lnTo>
                <a:lnTo>
                  <a:pt x="219062" y="10529722"/>
                </a:lnTo>
                <a:lnTo>
                  <a:pt x="262483" y="10700309"/>
                </a:lnTo>
                <a:lnTo>
                  <a:pt x="358013" y="10835538"/>
                </a:lnTo>
                <a:lnTo>
                  <a:pt x="453542" y="10924591"/>
                </a:lnTo>
                <a:lnTo>
                  <a:pt x="496963" y="10956671"/>
                </a:lnTo>
                <a:lnTo>
                  <a:pt x="503440" y="10952277"/>
                </a:lnTo>
                <a:lnTo>
                  <a:pt x="547700" y="10918685"/>
                </a:lnTo>
                <a:lnTo>
                  <a:pt x="580491" y="10890517"/>
                </a:lnTo>
                <a:lnTo>
                  <a:pt x="617029" y="10855477"/>
                </a:lnTo>
                <a:lnTo>
                  <a:pt x="654812" y="10814063"/>
                </a:lnTo>
                <a:lnTo>
                  <a:pt x="691349" y="10766806"/>
                </a:lnTo>
                <a:lnTo>
                  <a:pt x="724128" y="10714228"/>
                </a:lnTo>
                <a:lnTo>
                  <a:pt x="750646" y="10656837"/>
                </a:lnTo>
                <a:lnTo>
                  <a:pt x="768400" y="10595166"/>
                </a:lnTo>
                <a:lnTo>
                  <a:pt x="774865" y="10529722"/>
                </a:lnTo>
                <a:close/>
              </a:path>
              <a:path w="6543675" h="10956925">
                <a:moveTo>
                  <a:pt x="780516" y="9511297"/>
                </a:moveTo>
                <a:lnTo>
                  <a:pt x="772566" y="9472041"/>
                </a:lnTo>
                <a:lnTo>
                  <a:pt x="768096" y="9465412"/>
                </a:lnTo>
                <a:lnTo>
                  <a:pt x="750912" y="9439948"/>
                </a:lnTo>
                <a:lnTo>
                  <a:pt x="725449" y="9422765"/>
                </a:lnTo>
                <a:lnTo>
                  <a:pt x="725449" y="9511297"/>
                </a:lnTo>
                <a:lnTo>
                  <a:pt x="725449" y="9541700"/>
                </a:lnTo>
                <a:lnTo>
                  <a:pt x="725449" y="9596768"/>
                </a:lnTo>
                <a:lnTo>
                  <a:pt x="725449" y="9778022"/>
                </a:lnTo>
                <a:lnTo>
                  <a:pt x="721829" y="9795866"/>
                </a:lnTo>
                <a:lnTo>
                  <a:pt x="711987" y="9810458"/>
                </a:lnTo>
                <a:lnTo>
                  <a:pt x="697395" y="9820300"/>
                </a:lnTo>
                <a:lnTo>
                  <a:pt x="679551" y="9823907"/>
                </a:lnTo>
                <a:lnTo>
                  <a:pt x="312407" y="9823907"/>
                </a:lnTo>
                <a:lnTo>
                  <a:pt x="294563" y="9820300"/>
                </a:lnTo>
                <a:lnTo>
                  <a:pt x="279971" y="9810458"/>
                </a:lnTo>
                <a:lnTo>
                  <a:pt x="270129" y="9795866"/>
                </a:lnTo>
                <a:lnTo>
                  <a:pt x="266522" y="9778022"/>
                </a:lnTo>
                <a:lnTo>
                  <a:pt x="266522" y="9596768"/>
                </a:lnTo>
                <a:lnTo>
                  <a:pt x="725449" y="9596768"/>
                </a:lnTo>
                <a:lnTo>
                  <a:pt x="725449" y="9541700"/>
                </a:lnTo>
                <a:lnTo>
                  <a:pt x="266522" y="9541700"/>
                </a:lnTo>
                <a:lnTo>
                  <a:pt x="266522" y="9511297"/>
                </a:lnTo>
                <a:lnTo>
                  <a:pt x="270129" y="9493453"/>
                </a:lnTo>
                <a:lnTo>
                  <a:pt x="279971" y="9478874"/>
                </a:lnTo>
                <a:lnTo>
                  <a:pt x="294563" y="9469018"/>
                </a:lnTo>
                <a:lnTo>
                  <a:pt x="312407" y="9465412"/>
                </a:lnTo>
                <a:lnTo>
                  <a:pt x="339699" y="9465412"/>
                </a:lnTo>
                <a:lnTo>
                  <a:pt x="339699" y="9482176"/>
                </a:lnTo>
                <a:lnTo>
                  <a:pt x="341871" y="9492894"/>
                </a:lnTo>
                <a:lnTo>
                  <a:pt x="347764" y="9501645"/>
                </a:lnTo>
                <a:lnTo>
                  <a:pt x="356527" y="9507550"/>
                </a:lnTo>
                <a:lnTo>
                  <a:pt x="367245" y="9509709"/>
                </a:lnTo>
                <a:lnTo>
                  <a:pt x="377964" y="9507550"/>
                </a:lnTo>
                <a:lnTo>
                  <a:pt x="386715" y="9501645"/>
                </a:lnTo>
                <a:lnTo>
                  <a:pt x="392607" y="9492894"/>
                </a:lnTo>
                <a:lnTo>
                  <a:pt x="394779" y="9482176"/>
                </a:lnTo>
                <a:lnTo>
                  <a:pt x="394779" y="9465412"/>
                </a:lnTo>
                <a:lnTo>
                  <a:pt x="468452" y="9465412"/>
                </a:lnTo>
                <a:lnTo>
                  <a:pt x="468452" y="9482176"/>
                </a:lnTo>
                <a:lnTo>
                  <a:pt x="470611" y="9492894"/>
                </a:lnTo>
                <a:lnTo>
                  <a:pt x="476504" y="9501645"/>
                </a:lnTo>
                <a:lnTo>
                  <a:pt x="485267" y="9507550"/>
                </a:lnTo>
                <a:lnTo>
                  <a:pt x="495985" y="9509709"/>
                </a:lnTo>
                <a:lnTo>
                  <a:pt x="506704" y="9507550"/>
                </a:lnTo>
                <a:lnTo>
                  <a:pt x="515454" y="9501645"/>
                </a:lnTo>
                <a:lnTo>
                  <a:pt x="521347" y="9492894"/>
                </a:lnTo>
                <a:lnTo>
                  <a:pt x="523519" y="9482176"/>
                </a:lnTo>
                <a:lnTo>
                  <a:pt x="523519" y="9465412"/>
                </a:lnTo>
                <a:lnTo>
                  <a:pt x="597192" y="9465412"/>
                </a:lnTo>
                <a:lnTo>
                  <a:pt x="597192" y="9482176"/>
                </a:lnTo>
                <a:lnTo>
                  <a:pt x="599351" y="9492894"/>
                </a:lnTo>
                <a:lnTo>
                  <a:pt x="605256" y="9501645"/>
                </a:lnTo>
                <a:lnTo>
                  <a:pt x="614006" y="9507550"/>
                </a:lnTo>
                <a:lnTo>
                  <a:pt x="624725" y="9509709"/>
                </a:lnTo>
                <a:lnTo>
                  <a:pt x="635444" y="9507550"/>
                </a:lnTo>
                <a:lnTo>
                  <a:pt x="644194" y="9501645"/>
                </a:lnTo>
                <a:lnTo>
                  <a:pt x="650100" y="9492894"/>
                </a:lnTo>
                <a:lnTo>
                  <a:pt x="652259" y="9482176"/>
                </a:lnTo>
                <a:lnTo>
                  <a:pt x="652259" y="9465412"/>
                </a:lnTo>
                <a:lnTo>
                  <a:pt x="679551" y="9465412"/>
                </a:lnTo>
                <a:lnTo>
                  <a:pt x="697395" y="9469018"/>
                </a:lnTo>
                <a:lnTo>
                  <a:pt x="711987" y="9478874"/>
                </a:lnTo>
                <a:lnTo>
                  <a:pt x="721829" y="9493453"/>
                </a:lnTo>
                <a:lnTo>
                  <a:pt x="725449" y="9511297"/>
                </a:lnTo>
                <a:lnTo>
                  <a:pt x="725449" y="9422765"/>
                </a:lnTo>
                <a:lnTo>
                  <a:pt x="718807" y="9418282"/>
                </a:lnTo>
                <a:lnTo>
                  <a:pt x="679551" y="9410344"/>
                </a:lnTo>
                <a:lnTo>
                  <a:pt x="652259" y="9410344"/>
                </a:lnTo>
                <a:lnTo>
                  <a:pt x="652259" y="9392679"/>
                </a:lnTo>
                <a:lnTo>
                  <a:pt x="650100" y="9381960"/>
                </a:lnTo>
                <a:lnTo>
                  <a:pt x="644194" y="9373210"/>
                </a:lnTo>
                <a:lnTo>
                  <a:pt x="635444" y="9367304"/>
                </a:lnTo>
                <a:lnTo>
                  <a:pt x="624725" y="9365145"/>
                </a:lnTo>
                <a:lnTo>
                  <a:pt x="614006" y="9367304"/>
                </a:lnTo>
                <a:lnTo>
                  <a:pt x="605256" y="9373210"/>
                </a:lnTo>
                <a:lnTo>
                  <a:pt x="599351" y="9381960"/>
                </a:lnTo>
                <a:lnTo>
                  <a:pt x="597192" y="9392679"/>
                </a:lnTo>
                <a:lnTo>
                  <a:pt x="597192" y="9410344"/>
                </a:lnTo>
                <a:lnTo>
                  <a:pt x="523519" y="9410344"/>
                </a:lnTo>
                <a:lnTo>
                  <a:pt x="523519" y="9392679"/>
                </a:lnTo>
                <a:lnTo>
                  <a:pt x="521347" y="9381960"/>
                </a:lnTo>
                <a:lnTo>
                  <a:pt x="515454" y="9373210"/>
                </a:lnTo>
                <a:lnTo>
                  <a:pt x="506704" y="9367304"/>
                </a:lnTo>
                <a:lnTo>
                  <a:pt x="495985" y="9365145"/>
                </a:lnTo>
                <a:lnTo>
                  <a:pt x="485267" y="9367304"/>
                </a:lnTo>
                <a:lnTo>
                  <a:pt x="476504" y="9373210"/>
                </a:lnTo>
                <a:lnTo>
                  <a:pt x="470611" y="9381960"/>
                </a:lnTo>
                <a:lnTo>
                  <a:pt x="468452" y="9392679"/>
                </a:lnTo>
                <a:lnTo>
                  <a:pt x="468452" y="9410344"/>
                </a:lnTo>
                <a:lnTo>
                  <a:pt x="394779" y="9410344"/>
                </a:lnTo>
                <a:lnTo>
                  <a:pt x="394779" y="9392679"/>
                </a:lnTo>
                <a:lnTo>
                  <a:pt x="392607" y="9381960"/>
                </a:lnTo>
                <a:lnTo>
                  <a:pt x="386715" y="9373210"/>
                </a:lnTo>
                <a:lnTo>
                  <a:pt x="377964" y="9367304"/>
                </a:lnTo>
                <a:lnTo>
                  <a:pt x="367245" y="9365145"/>
                </a:lnTo>
                <a:lnTo>
                  <a:pt x="356527" y="9367304"/>
                </a:lnTo>
                <a:lnTo>
                  <a:pt x="347764" y="9373210"/>
                </a:lnTo>
                <a:lnTo>
                  <a:pt x="341871" y="9381960"/>
                </a:lnTo>
                <a:lnTo>
                  <a:pt x="339699" y="9392679"/>
                </a:lnTo>
                <a:lnTo>
                  <a:pt x="339699" y="9410344"/>
                </a:lnTo>
                <a:lnTo>
                  <a:pt x="312407" y="9410344"/>
                </a:lnTo>
                <a:lnTo>
                  <a:pt x="273151" y="9418282"/>
                </a:lnTo>
                <a:lnTo>
                  <a:pt x="241058" y="9439948"/>
                </a:lnTo>
                <a:lnTo>
                  <a:pt x="219392" y="9472041"/>
                </a:lnTo>
                <a:lnTo>
                  <a:pt x="211442" y="9511297"/>
                </a:lnTo>
                <a:lnTo>
                  <a:pt x="211442" y="9778022"/>
                </a:lnTo>
                <a:lnTo>
                  <a:pt x="219392" y="9817278"/>
                </a:lnTo>
                <a:lnTo>
                  <a:pt x="241058" y="9849371"/>
                </a:lnTo>
                <a:lnTo>
                  <a:pt x="273151" y="9871037"/>
                </a:lnTo>
                <a:lnTo>
                  <a:pt x="312407" y="9878987"/>
                </a:lnTo>
                <a:lnTo>
                  <a:pt x="679551" y="9878987"/>
                </a:lnTo>
                <a:lnTo>
                  <a:pt x="718820" y="9871037"/>
                </a:lnTo>
                <a:lnTo>
                  <a:pt x="750912" y="9849371"/>
                </a:lnTo>
                <a:lnTo>
                  <a:pt x="772566" y="9817278"/>
                </a:lnTo>
                <a:lnTo>
                  <a:pt x="780516" y="9778022"/>
                </a:lnTo>
                <a:lnTo>
                  <a:pt x="780516" y="9596768"/>
                </a:lnTo>
                <a:lnTo>
                  <a:pt x="780516" y="9541700"/>
                </a:lnTo>
                <a:lnTo>
                  <a:pt x="780516" y="9511297"/>
                </a:lnTo>
                <a:close/>
              </a:path>
              <a:path w="6543675" h="10956925">
                <a:moveTo>
                  <a:pt x="5400116" y="9547225"/>
                </a:moveTo>
                <a:lnTo>
                  <a:pt x="5384355" y="9518231"/>
                </a:lnTo>
                <a:lnTo>
                  <a:pt x="5225135" y="9594532"/>
                </a:lnTo>
                <a:lnTo>
                  <a:pt x="5039474" y="9547225"/>
                </a:lnTo>
                <a:lnTo>
                  <a:pt x="5030317" y="9576219"/>
                </a:lnTo>
                <a:lnTo>
                  <a:pt x="5212931" y="9643872"/>
                </a:lnTo>
                <a:lnTo>
                  <a:pt x="5233276" y="9647428"/>
                </a:lnTo>
                <a:lnTo>
                  <a:pt x="5321351" y="9594532"/>
                </a:lnTo>
                <a:lnTo>
                  <a:pt x="5400116" y="9547225"/>
                </a:lnTo>
                <a:close/>
              </a:path>
              <a:path w="6543675" h="10956925">
                <a:moveTo>
                  <a:pt x="5492699" y="9596564"/>
                </a:moveTo>
                <a:lnTo>
                  <a:pt x="5488965" y="9550387"/>
                </a:lnTo>
                <a:lnTo>
                  <a:pt x="5478157" y="9506585"/>
                </a:lnTo>
                <a:lnTo>
                  <a:pt x="5460873" y="9465716"/>
                </a:lnTo>
                <a:lnTo>
                  <a:pt x="5445391" y="9440786"/>
                </a:lnTo>
                <a:lnTo>
                  <a:pt x="5445391" y="9596564"/>
                </a:lnTo>
                <a:lnTo>
                  <a:pt x="5440565" y="9644456"/>
                </a:lnTo>
                <a:lnTo>
                  <a:pt x="5426735" y="9689046"/>
                </a:lnTo>
                <a:lnTo>
                  <a:pt x="5404828" y="9729394"/>
                </a:lnTo>
                <a:lnTo>
                  <a:pt x="5375834" y="9764547"/>
                </a:lnTo>
                <a:lnTo>
                  <a:pt x="5340680" y="9793554"/>
                </a:lnTo>
                <a:lnTo>
                  <a:pt x="5300319" y="9815449"/>
                </a:lnTo>
                <a:lnTo>
                  <a:pt x="5255730" y="9829292"/>
                </a:lnTo>
                <a:lnTo>
                  <a:pt x="5207838" y="9834118"/>
                </a:lnTo>
                <a:lnTo>
                  <a:pt x="5159959" y="9829292"/>
                </a:lnTo>
                <a:lnTo>
                  <a:pt x="5115357" y="9815449"/>
                </a:lnTo>
                <a:lnTo>
                  <a:pt x="5075009" y="9793554"/>
                </a:lnTo>
                <a:lnTo>
                  <a:pt x="5039855" y="9764547"/>
                </a:lnTo>
                <a:lnTo>
                  <a:pt x="5010848" y="9729394"/>
                </a:lnTo>
                <a:lnTo>
                  <a:pt x="4988953" y="9689046"/>
                </a:lnTo>
                <a:lnTo>
                  <a:pt x="4975110" y="9644456"/>
                </a:lnTo>
                <a:lnTo>
                  <a:pt x="4975060" y="9643872"/>
                </a:lnTo>
                <a:lnTo>
                  <a:pt x="4974945" y="9642729"/>
                </a:lnTo>
                <a:lnTo>
                  <a:pt x="4970297" y="9596564"/>
                </a:lnTo>
                <a:lnTo>
                  <a:pt x="4975110" y="9548673"/>
                </a:lnTo>
                <a:lnTo>
                  <a:pt x="4988953" y="9504083"/>
                </a:lnTo>
                <a:lnTo>
                  <a:pt x="5010848" y="9463722"/>
                </a:lnTo>
                <a:lnTo>
                  <a:pt x="5039855" y="9428569"/>
                </a:lnTo>
                <a:lnTo>
                  <a:pt x="5075009" y="9399575"/>
                </a:lnTo>
                <a:lnTo>
                  <a:pt x="5115357" y="9377680"/>
                </a:lnTo>
                <a:lnTo>
                  <a:pt x="5159959" y="9363837"/>
                </a:lnTo>
                <a:lnTo>
                  <a:pt x="5207838" y="9359011"/>
                </a:lnTo>
                <a:lnTo>
                  <a:pt x="5255730" y="9363837"/>
                </a:lnTo>
                <a:lnTo>
                  <a:pt x="5300319" y="9377680"/>
                </a:lnTo>
                <a:lnTo>
                  <a:pt x="5340680" y="9399575"/>
                </a:lnTo>
                <a:lnTo>
                  <a:pt x="5375834" y="9428569"/>
                </a:lnTo>
                <a:lnTo>
                  <a:pt x="5404828" y="9463722"/>
                </a:lnTo>
                <a:lnTo>
                  <a:pt x="5426735" y="9504083"/>
                </a:lnTo>
                <a:lnTo>
                  <a:pt x="5440565" y="9548673"/>
                </a:lnTo>
                <a:lnTo>
                  <a:pt x="5445391" y="9596564"/>
                </a:lnTo>
                <a:lnTo>
                  <a:pt x="5445391" y="9440786"/>
                </a:lnTo>
                <a:lnTo>
                  <a:pt x="5437695" y="9428391"/>
                </a:lnTo>
                <a:lnTo>
                  <a:pt x="5409209" y="9395193"/>
                </a:lnTo>
                <a:lnTo>
                  <a:pt x="5376011" y="9366707"/>
                </a:lnTo>
                <a:lnTo>
                  <a:pt x="5363616" y="9359011"/>
                </a:lnTo>
                <a:lnTo>
                  <a:pt x="5338686" y="9343530"/>
                </a:lnTo>
                <a:lnTo>
                  <a:pt x="5297830" y="9326245"/>
                </a:lnTo>
                <a:lnTo>
                  <a:pt x="5254015" y="9315437"/>
                </a:lnTo>
                <a:lnTo>
                  <a:pt x="5207838" y="9311703"/>
                </a:lnTo>
                <a:lnTo>
                  <a:pt x="5161673" y="9315437"/>
                </a:lnTo>
                <a:lnTo>
                  <a:pt x="5117858" y="9326245"/>
                </a:lnTo>
                <a:lnTo>
                  <a:pt x="5077003" y="9343530"/>
                </a:lnTo>
                <a:lnTo>
                  <a:pt x="5039665" y="9366707"/>
                </a:lnTo>
                <a:lnTo>
                  <a:pt x="5006467" y="9395193"/>
                </a:lnTo>
                <a:lnTo>
                  <a:pt x="4977981" y="9428391"/>
                </a:lnTo>
                <a:lnTo>
                  <a:pt x="4977879" y="9428569"/>
                </a:lnTo>
                <a:lnTo>
                  <a:pt x="4954803" y="9465716"/>
                </a:lnTo>
                <a:lnTo>
                  <a:pt x="4937518" y="9506585"/>
                </a:lnTo>
                <a:lnTo>
                  <a:pt x="4926723" y="9550387"/>
                </a:lnTo>
                <a:lnTo>
                  <a:pt x="4922990" y="9596564"/>
                </a:lnTo>
                <a:lnTo>
                  <a:pt x="4926723" y="9642729"/>
                </a:lnTo>
                <a:lnTo>
                  <a:pt x="4937518" y="9686544"/>
                </a:lnTo>
                <a:lnTo>
                  <a:pt x="4954803" y="9727413"/>
                </a:lnTo>
                <a:lnTo>
                  <a:pt x="4977981" y="9764738"/>
                </a:lnTo>
                <a:lnTo>
                  <a:pt x="5006467" y="9797936"/>
                </a:lnTo>
                <a:lnTo>
                  <a:pt x="5039665" y="9826422"/>
                </a:lnTo>
                <a:lnTo>
                  <a:pt x="5077003" y="9849599"/>
                </a:lnTo>
                <a:lnTo>
                  <a:pt x="5117858" y="9866884"/>
                </a:lnTo>
                <a:lnTo>
                  <a:pt x="5161673" y="9877692"/>
                </a:lnTo>
                <a:lnTo>
                  <a:pt x="5207838" y="9881425"/>
                </a:lnTo>
                <a:lnTo>
                  <a:pt x="5254015" y="9877692"/>
                </a:lnTo>
                <a:lnTo>
                  <a:pt x="5297830" y="9866884"/>
                </a:lnTo>
                <a:lnTo>
                  <a:pt x="5338686" y="9849599"/>
                </a:lnTo>
                <a:lnTo>
                  <a:pt x="5363616" y="9834118"/>
                </a:lnTo>
                <a:lnTo>
                  <a:pt x="5376011" y="9826422"/>
                </a:lnTo>
                <a:lnTo>
                  <a:pt x="5409209" y="9797936"/>
                </a:lnTo>
                <a:lnTo>
                  <a:pt x="5437695" y="9764738"/>
                </a:lnTo>
                <a:lnTo>
                  <a:pt x="5437810" y="9764547"/>
                </a:lnTo>
                <a:lnTo>
                  <a:pt x="5460873" y="9727413"/>
                </a:lnTo>
                <a:lnTo>
                  <a:pt x="5478157" y="9686544"/>
                </a:lnTo>
                <a:lnTo>
                  <a:pt x="5488965" y="9642729"/>
                </a:lnTo>
                <a:lnTo>
                  <a:pt x="5492699" y="9596564"/>
                </a:lnTo>
                <a:close/>
              </a:path>
              <a:path w="6543675" h="10956925">
                <a:moveTo>
                  <a:pt x="6543192" y="388607"/>
                </a:moveTo>
                <a:lnTo>
                  <a:pt x="6540652" y="350215"/>
                </a:lnTo>
                <a:lnTo>
                  <a:pt x="6530340" y="298577"/>
                </a:lnTo>
                <a:lnTo>
                  <a:pt x="6513462" y="248920"/>
                </a:lnTo>
                <a:lnTo>
                  <a:pt x="6490271" y="201866"/>
                </a:lnTo>
                <a:lnTo>
                  <a:pt x="6461049" y="158051"/>
                </a:lnTo>
                <a:lnTo>
                  <a:pt x="6426047" y="118097"/>
                </a:lnTo>
                <a:lnTo>
                  <a:pt x="6386093" y="83096"/>
                </a:lnTo>
                <a:lnTo>
                  <a:pt x="6342291" y="53873"/>
                </a:lnTo>
                <a:lnTo>
                  <a:pt x="6295237" y="30695"/>
                </a:lnTo>
                <a:lnTo>
                  <a:pt x="6245568" y="13817"/>
                </a:lnTo>
                <a:lnTo>
                  <a:pt x="6193929" y="3492"/>
                </a:lnTo>
                <a:lnTo>
                  <a:pt x="6140932" y="0"/>
                </a:lnTo>
                <a:lnTo>
                  <a:pt x="0" y="0"/>
                </a:lnTo>
                <a:lnTo>
                  <a:pt x="0" y="806450"/>
                </a:lnTo>
                <a:lnTo>
                  <a:pt x="6140932" y="806450"/>
                </a:lnTo>
                <a:lnTo>
                  <a:pt x="6193929" y="802944"/>
                </a:lnTo>
                <a:lnTo>
                  <a:pt x="6245568" y="792632"/>
                </a:lnTo>
                <a:lnTo>
                  <a:pt x="6295237" y="775754"/>
                </a:lnTo>
                <a:lnTo>
                  <a:pt x="6342291" y="752576"/>
                </a:lnTo>
                <a:lnTo>
                  <a:pt x="6386093" y="723353"/>
                </a:lnTo>
                <a:lnTo>
                  <a:pt x="6426047" y="688340"/>
                </a:lnTo>
                <a:lnTo>
                  <a:pt x="6461049" y="648398"/>
                </a:lnTo>
                <a:lnTo>
                  <a:pt x="6490271" y="604583"/>
                </a:lnTo>
                <a:lnTo>
                  <a:pt x="6513462" y="557530"/>
                </a:lnTo>
                <a:lnTo>
                  <a:pt x="6530340" y="507873"/>
                </a:lnTo>
                <a:lnTo>
                  <a:pt x="6540652" y="456222"/>
                </a:lnTo>
                <a:lnTo>
                  <a:pt x="6543192" y="417830"/>
                </a:lnTo>
                <a:lnTo>
                  <a:pt x="6543192" y="388607"/>
                </a:lnTo>
                <a:close/>
              </a:path>
            </a:pathLst>
          </a:custGeom>
          <a:solidFill>
            <a:srgbClr val="D1B38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8905647" y="10748545"/>
            <a:ext cx="1381760" cy="4104004"/>
          </a:xfrm>
          <a:custGeom>
            <a:avLst/>
            <a:gdLst/>
            <a:ahLst/>
            <a:cxnLst/>
            <a:rect l="l" t="t" r="r" b="b"/>
            <a:pathLst>
              <a:path w="1381759" h="4104005">
                <a:moveTo>
                  <a:pt x="1381351" y="4103715"/>
                </a:moveTo>
                <a:lnTo>
                  <a:pt x="1310164" y="4073469"/>
                </a:lnTo>
                <a:lnTo>
                  <a:pt x="1269015" y="4054553"/>
                </a:lnTo>
                <a:lnTo>
                  <a:pt x="1228325" y="4034825"/>
                </a:lnTo>
                <a:lnTo>
                  <a:pt x="1188104" y="4014296"/>
                </a:lnTo>
                <a:lnTo>
                  <a:pt x="1148363" y="3992976"/>
                </a:lnTo>
                <a:lnTo>
                  <a:pt x="1109112" y="3970876"/>
                </a:lnTo>
                <a:lnTo>
                  <a:pt x="1070361" y="3948006"/>
                </a:lnTo>
                <a:lnTo>
                  <a:pt x="1032122" y="3924377"/>
                </a:lnTo>
                <a:lnTo>
                  <a:pt x="994403" y="3899998"/>
                </a:lnTo>
                <a:lnTo>
                  <a:pt x="957217" y="3874880"/>
                </a:lnTo>
                <a:lnTo>
                  <a:pt x="920572" y="3849034"/>
                </a:lnTo>
                <a:lnTo>
                  <a:pt x="884480" y="3822470"/>
                </a:lnTo>
                <a:lnTo>
                  <a:pt x="848950" y="3795198"/>
                </a:lnTo>
                <a:lnTo>
                  <a:pt x="813993" y="3767229"/>
                </a:lnTo>
                <a:lnTo>
                  <a:pt x="779620" y="3738573"/>
                </a:lnTo>
                <a:lnTo>
                  <a:pt x="745840" y="3709240"/>
                </a:lnTo>
                <a:lnTo>
                  <a:pt x="712665" y="3679240"/>
                </a:lnTo>
                <a:lnTo>
                  <a:pt x="680104" y="3648585"/>
                </a:lnTo>
                <a:lnTo>
                  <a:pt x="648168" y="3617284"/>
                </a:lnTo>
                <a:lnTo>
                  <a:pt x="616867" y="3585348"/>
                </a:lnTo>
                <a:lnTo>
                  <a:pt x="586212" y="3552787"/>
                </a:lnTo>
                <a:lnTo>
                  <a:pt x="556212" y="3519612"/>
                </a:lnTo>
                <a:lnTo>
                  <a:pt x="526879" y="3485832"/>
                </a:lnTo>
                <a:lnTo>
                  <a:pt x="498223" y="3451459"/>
                </a:lnTo>
                <a:lnTo>
                  <a:pt x="470254" y="3416502"/>
                </a:lnTo>
                <a:lnTo>
                  <a:pt x="442982" y="3380972"/>
                </a:lnTo>
                <a:lnTo>
                  <a:pt x="416418" y="3344880"/>
                </a:lnTo>
                <a:lnTo>
                  <a:pt x="390572" y="3308235"/>
                </a:lnTo>
                <a:lnTo>
                  <a:pt x="365454" y="3271048"/>
                </a:lnTo>
                <a:lnTo>
                  <a:pt x="341075" y="3233330"/>
                </a:lnTo>
                <a:lnTo>
                  <a:pt x="317446" y="3195091"/>
                </a:lnTo>
                <a:lnTo>
                  <a:pt x="294576" y="3156340"/>
                </a:lnTo>
                <a:lnTo>
                  <a:pt x="272476" y="3117089"/>
                </a:lnTo>
                <a:lnTo>
                  <a:pt x="251156" y="3077348"/>
                </a:lnTo>
                <a:lnTo>
                  <a:pt x="230627" y="3037127"/>
                </a:lnTo>
                <a:lnTo>
                  <a:pt x="210899" y="2996437"/>
                </a:lnTo>
                <a:lnTo>
                  <a:pt x="191983" y="2955288"/>
                </a:lnTo>
                <a:lnTo>
                  <a:pt x="173888" y="2913690"/>
                </a:lnTo>
                <a:lnTo>
                  <a:pt x="156625" y="2871653"/>
                </a:lnTo>
                <a:lnTo>
                  <a:pt x="140205" y="2829189"/>
                </a:lnTo>
                <a:lnTo>
                  <a:pt x="124637" y="2786307"/>
                </a:lnTo>
                <a:lnTo>
                  <a:pt x="109933" y="2743018"/>
                </a:lnTo>
                <a:lnTo>
                  <a:pt x="96102" y="2699332"/>
                </a:lnTo>
                <a:lnTo>
                  <a:pt x="83155" y="2655259"/>
                </a:lnTo>
                <a:lnTo>
                  <a:pt x="71103" y="2610810"/>
                </a:lnTo>
                <a:lnTo>
                  <a:pt x="59955" y="2565996"/>
                </a:lnTo>
                <a:lnTo>
                  <a:pt x="49722" y="2520826"/>
                </a:lnTo>
                <a:lnTo>
                  <a:pt x="40415" y="2475311"/>
                </a:lnTo>
                <a:lnTo>
                  <a:pt x="32043" y="2429461"/>
                </a:lnTo>
                <a:lnTo>
                  <a:pt x="24617" y="2383287"/>
                </a:lnTo>
                <a:lnTo>
                  <a:pt x="18148" y="2336799"/>
                </a:lnTo>
                <a:lnTo>
                  <a:pt x="12646" y="2290007"/>
                </a:lnTo>
                <a:lnTo>
                  <a:pt x="8121" y="2242922"/>
                </a:lnTo>
                <a:lnTo>
                  <a:pt x="4583" y="2195555"/>
                </a:lnTo>
                <a:lnTo>
                  <a:pt x="2044" y="2147914"/>
                </a:lnTo>
                <a:lnTo>
                  <a:pt x="512" y="2100012"/>
                </a:lnTo>
                <a:lnTo>
                  <a:pt x="0" y="2051857"/>
                </a:lnTo>
                <a:lnTo>
                  <a:pt x="510" y="2003892"/>
                </a:lnTo>
                <a:lnTo>
                  <a:pt x="2029" y="1956242"/>
                </a:lnTo>
                <a:lnTo>
                  <a:pt x="4543" y="1908923"/>
                </a:lnTo>
                <a:lnTo>
                  <a:pt x="4583" y="1908160"/>
                </a:lnTo>
                <a:lnTo>
                  <a:pt x="8034" y="1861953"/>
                </a:lnTo>
                <a:lnTo>
                  <a:pt x="8121" y="1860792"/>
                </a:lnTo>
                <a:lnTo>
                  <a:pt x="12646" y="1813708"/>
                </a:lnTo>
                <a:lnTo>
                  <a:pt x="18148" y="1766916"/>
                </a:lnTo>
                <a:lnTo>
                  <a:pt x="24617" y="1720428"/>
                </a:lnTo>
                <a:lnTo>
                  <a:pt x="32043" y="1674254"/>
                </a:lnTo>
                <a:lnTo>
                  <a:pt x="40415" y="1628404"/>
                </a:lnTo>
                <a:lnTo>
                  <a:pt x="49722" y="1582889"/>
                </a:lnTo>
                <a:lnTo>
                  <a:pt x="59955" y="1537719"/>
                </a:lnTo>
                <a:lnTo>
                  <a:pt x="71103" y="1492905"/>
                </a:lnTo>
                <a:lnTo>
                  <a:pt x="83155" y="1448456"/>
                </a:lnTo>
                <a:lnTo>
                  <a:pt x="96102" y="1404383"/>
                </a:lnTo>
                <a:lnTo>
                  <a:pt x="109933" y="1360697"/>
                </a:lnTo>
                <a:lnTo>
                  <a:pt x="124637" y="1317408"/>
                </a:lnTo>
                <a:lnTo>
                  <a:pt x="140205" y="1274526"/>
                </a:lnTo>
                <a:lnTo>
                  <a:pt x="156625" y="1232062"/>
                </a:lnTo>
                <a:lnTo>
                  <a:pt x="173888" y="1190025"/>
                </a:lnTo>
                <a:lnTo>
                  <a:pt x="191983" y="1148427"/>
                </a:lnTo>
                <a:lnTo>
                  <a:pt x="210899" y="1107278"/>
                </a:lnTo>
                <a:lnTo>
                  <a:pt x="230627" y="1066588"/>
                </a:lnTo>
                <a:lnTo>
                  <a:pt x="251156" y="1026367"/>
                </a:lnTo>
                <a:lnTo>
                  <a:pt x="272476" y="986626"/>
                </a:lnTo>
                <a:lnTo>
                  <a:pt x="294576" y="947375"/>
                </a:lnTo>
                <a:lnTo>
                  <a:pt x="317446" y="908624"/>
                </a:lnTo>
                <a:lnTo>
                  <a:pt x="341075" y="870385"/>
                </a:lnTo>
                <a:lnTo>
                  <a:pt x="365454" y="832666"/>
                </a:lnTo>
                <a:lnTo>
                  <a:pt x="390572" y="795480"/>
                </a:lnTo>
                <a:lnTo>
                  <a:pt x="416418" y="758835"/>
                </a:lnTo>
                <a:lnTo>
                  <a:pt x="442982" y="722742"/>
                </a:lnTo>
                <a:lnTo>
                  <a:pt x="470254" y="687213"/>
                </a:lnTo>
                <a:lnTo>
                  <a:pt x="498223" y="652256"/>
                </a:lnTo>
                <a:lnTo>
                  <a:pt x="526879" y="617883"/>
                </a:lnTo>
                <a:lnTo>
                  <a:pt x="556212" y="584103"/>
                </a:lnTo>
                <a:lnTo>
                  <a:pt x="586212" y="550928"/>
                </a:lnTo>
                <a:lnTo>
                  <a:pt x="616867" y="518367"/>
                </a:lnTo>
                <a:lnTo>
                  <a:pt x="648168" y="486431"/>
                </a:lnTo>
                <a:lnTo>
                  <a:pt x="680104" y="455130"/>
                </a:lnTo>
                <a:lnTo>
                  <a:pt x="712665" y="424475"/>
                </a:lnTo>
                <a:lnTo>
                  <a:pt x="745840" y="394475"/>
                </a:lnTo>
                <a:lnTo>
                  <a:pt x="779620" y="365142"/>
                </a:lnTo>
                <a:lnTo>
                  <a:pt x="813993" y="336486"/>
                </a:lnTo>
                <a:lnTo>
                  <a:pt x="848950" y="308517"/>
                </a:lnTo>
                <a:lnTo>
                  <a:pt x="884480" y="281245"/>
                </a:lnTo>
                <a:lnTo>
                  <a:pt x="920572" y="254681"/>
                </a:lnTo>
                <a:lnTo>
                  <a:pt x="957217" y="228834"/>
                </a:lnTo>
                <a:lnTo>
                  <a:pt x="994403" y="203717"/>
                </a:lnTo>
                <a:lnTo>
                  <a:pt x="1032122" y="179338"/>
                </a:lnTo>
                <a:lnTo>
                  <a:pt x="1070361" y="155709"/>
                </a:lnTo>
                <a:lnTo>
                  <a:pt x="1109112" y="132839"/>
                </a:lnTo>
                <a:lnTo>
                  <a:pt x="1148363" y="110739"/>
                </a:lnTo>
                <a:lnTo>
                  <a:pt x="1188104" y="89419"/>
                </a:lnTo>
                <a:lnTo>
                  <a:pt x="1228325" y="68890"/>
                </a:lnTo>
                <a:lnTo>
                  <a:pt x="1269015" y="49162"/>
                </a:lnTo>
                <a:lnTo>
                  <a:pt x="1310164" y="30246"/>
                </a:lnTo>
                <a:lnTo>
                  <a:pt x="1351762" y="12151"/>
                </a:lnTo>
                <a:lnTo>
                  <a:pt x="1381351" y="0"/>
                </a:lnTo>
                <a:lnTo>
                  <a:pt x="1381351" y="488285"/>
                </a:lnTo>
                <a:lnTo>
                  <a:pt x="1371790" y="493301"/>
                </a:lnTo>
                <a:lnTo>
                  <a:pt x="1332567" y="515170"/>
                </a:lnTo>
                <a:lnTo>
                  <a:pt x="1293965" y="537996"/>
                </a:lnTo>
                <a:lnTo>
                  <a:pt x="1255999" y="561763"/>
                </a:lnTo>
                <a:lnTo>
                  <a:pt x="1218685" y="586455"/>
                </a:lnTo>
                <a:lnTo>
                  <a:pt x="1182041" y="612057"/>
                </a:lnTo>
                <a:lnTo>
                  <a:pt x="1146080" y="638551"/>
                </a:lnTo>
                <a:lnTo>
                  <a:pt x="1110821" y="665922"/>
                </a:lnTo>
                <a:lnTo>
                  <a:pt x="1076278" y="694154"/>
                </a:lnTo>
                <a:lnTo>
                  <a:pt x="1042468" y="723232"/>
                </a:lnTo>
                <a:lnTo>
                  <a:pt x="1009406" y="753138"/>
                </a:lnTo>
                <a:lnTo>
                  <a:pt x="977110" y="783857"/>
                </a:lnTo>
                <a:lnTo>
                  <a:pt x="945594" y="815373"/>
                </a:lnTo>
                <a:lnTo>
                  <a:pt x="914875" y="847669"/>
                </a:lnTo>
                <a:lnTo>
                  <a:pt x="884969" y="880731"/>
                </a:lnTo>
                <a:lnTo>
                  <a:pt x="855891" y="914541"/>
                </a:lnTo>
                <a:lnTo>
                  <a:pt x="827659" y="949084"/>
                </a:lnTo>
                <a:lnTo>
                  <a:pt x="800288" y="984343"/>
                </a:lnTo>
                <a:lnTo>
                  <a:pt x="773794" y="1020304"/>
                </a:lnTo>
                <a:lnTo>
                  <a:pt x="748192" y="1056948"/>
                </a:lnTo>
                <a:lnTo>
                  <a:pt x="723500" y="1094262"/>
                </a:lnTo>
                <a:lnTo>
                  <a:pt x="699733" y="1132228"/>
                </a:lnTo>
                <a:lnTo>
                  <a:pt x="676907" y="1170830"/>
                </a:lnTo>
                <a:lnTo>
                  <a:pt x="655038" y="1210053"/>
                </a:lnTo>
                <a:lnTo>
                  <a:pt x="634143" y="1249881"/>
                </a:lnTo>
                <a:lnTo>
                  <a:pt x="614237" y="1290296"/>
                </a:lnTo>
                <a:lnTo>
                  <a:pt x="595335" y="1331285"/>
                </a:lnTo>
                <a:lnTo>
                  <a:pt x="577456" y="1372829"/>
                </a:lnTo>
                <a:lnTo>
                  <a:pt x="560613" y="1414914"/>
                </a:lnTo>
                <a:lnTo>
                  <a:pt x="544824" y="1457523"/>
                </a:lnTo>
                <a:lnTo>
                  <a:pt x="530105" y="1500641"/>
                </a:lnTo>
                <a:lnTo>
                  <a:pt x="516470" y="1544250"/>
                </a:lnTo>
                <a:lnTo>
                  <a:pt x="503938" y="1588336"/>
                </a:lnTo>
                <a:lnTo>
                  <a:pt x="492523" y="1632882"/>
                </a:lnTo>
                <a:lnTo>
                  <a:pt x="482241" y="1677872"/>
                </a:lnTo>
                <a:lnTo>
                  <a:pt x="473109" y="1723290"/>
                </a:lnTo>
                <a:lnTo>
                  <a:pt x="465142" y="1769121"/>
                </a:lnTo>
                <a:lnTo>
                  <a:pt x="458357" y="1815347"/>
                </a:lnTo>
                <a:lnTo>
                  <a:pt x="452770" y="1861953"/>
                </a:lnTo>
                <a:lnTo>
                  <a:pt x="448468" y="1908160"/>
                </a:lnTo>
                <a:lnTo>
                  <a:pt x="445282" y="1955801"/>
                </a:lnTo>
                <a:lnTo>
                  <a:pt x="443362" y="2003703"/>
                </a:lnTo>
                <a:lnTo>
                  <a:pt x="442718" y="2051857"/>
                </a:lnTo>
                <a:lnTo>
                  <a:pt x="443355" y="2099823"/>
                </a:lnTo>
                <a:lnTo>
                  <a:pt x="445253" y="2147473"/>
                </a:lnTo>
                <a:lnTo>
                  <a:pt x="448397" y="2194792"/>
                </a:lnTo>
                <a:lnTo>
                  <a:pt x="452770" y="2241762"/>
                </a:lnTo>
                <a:lnTo>
                  <a:pt x="458357" y="2288368"/>
                </a:lnTo>
                <a:lnTo>
                  <a:pt x="465142" y="2334594"/>
                </a:lnTo>
                <a:lnTo>
                  <a:pt x="473109" y="2380425"/>
                </a:lnTo>
                <a:lnTo>
                  <a:pt x="482241" y="2425843"/>
                </a:lnTo>
                <a:lnTo>
                  <a:pt x="492523" y="2470833"/>
                </a:lnTo>
                <a:lnTo>
                  <a:pt x="503938" y="2515379"/>
                </a:lnTo>
                <a:lnTo>
                  <a:pt x="516470" y="2559465"/>
                </a:lnTo>
                <a:lnTo>
                  <a:pt x="530105" y="2603074"/>
                </a:lnTo>
                <a:lnTo>
                  <a:pt x="544824" y="2646192"/>
                </a:lnTo>
                <a:lnTo>
                  <a:pt x="560613" y="2688801"/>
                </a:lnTo>
                <a:lnTo>
                  <a:pt x="577456" y="2730886"/>
                </a:lnTo>
                <a:lnTo>
                  <a:pt x="595335" y="2772430"/>
                </a:lnTo>
                <a:lnTo>
                  <a:pt x="614237" y="2813419"/>
                </a:lnTo>
                <a:lnTo>
                  <a:pt x="634143" y="2853834"/>
                </a:lnTo>
                <a:lnTo>
                  <a:pt x="655038" y="2893662"/>
                </a:lnTo>
                <a:lnTo>
                  <a:pt x="676907" y="2932885"/>
                </a:lnTo>
                <a:lnTo>
                  <a:pt x="699733" y="2971487"/>
                </a:lnTo>
                <a:lnTo>
                  <a:pt x="723500" y="3009453"/>
                </a:lnTo>
                <a:lnTo>
                  <a:pt x="748192" y="3046767"/>
                </a:lnTo>
                <a:lnTo>
                  <a:pt x="773794" y="3083411"/>
                </a:lnTo>
                <a:lnTo>
                  <a:pt x="800288" y="3119372"/>
                </a:lnTo>
                <a:lnTo>
                  <a:pt x="827659" y="3154631"/>
                </a:lnTo>
                <a:lnTo>
                  <a:pt x="855891" y="3189174"/>
                </a:lnTo>
                <a:lnTo>
                  <a:pt x="884969" y="3222984"/>
                </a:lnTo>
                <a:lnTo>
                  <a:pt x="914875" y="3256046"/>
                </a:lnTo>
                <a:lnTo>
                  <a:pt x="945594" y="3288342"/>
                </a:lnTo>
                <a:lnTo>
                  <a:pt x="977110" y="3319858"/>
                </a:lnTo>
                <a:lnTo>
                  <a:pt x="1009406" y="3350577"/>
                </a:lnTo>
                <a:lnTo>
                  <a:pt x="1042468" y="3380483"/>
                </a:lnTo>
                <a:lnTo>
                  <a:pt x="1076278" y="3409561"/>
                </a:lnTo>
                <a:lnTo>
                  <a:pt x="1110821" y="3437793"/>
                </a:lnTo>
                <a:lnTo>
                  <a:pt x="1146080" y="3465164"/>
                </a:lnTo>
                <a:lnTo>
                  <a:pt x="1182041" y="3491658"/>
                </a:lnTo>
                <a:lnTo>
                  <a:pt x="1218685" y="3517260"/>
                </a:lnTo>
                <a:lnTo>
                  <a:pt x="1255999" y="3541952"/>
                </a:lnTo>
                <a:lnTo>
                  <a:pt x="1293965" y="3565719"/>
                </a:lnTo>
                <a:lnTo>
                  <a:pt x="1332567" y="3588545"/>
                </a:lnTo>
                <a:lnTo>
                  <a:pt x="1371790" y="3610414"/>
                </a:lnTo>
                <a:lnTo>
                  <a:pt x="1381351" y="3615430"/>
                </a:lnTo>
                <a:lnTo>
                  <a:pt x="1381351" y="4103715"/>
                </a:lnTo>
                <a:close/>
              </a:path>
            </a:pathLst>
          </a:custGeom>
          <a:solidFill>
            <a:srgbClr val="002853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16918" y="13810498"/>
            <a:ext cx="846454" cy="821690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82570" y="14774563"/>
            <a:ext cx="1523999" cy="2047874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544158" y="14887476"/>
            <a:ext cx="2933699" cy="1819274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0" y="10"/>
            <a:ext cx="10287000" cy="6183630"/>
          </a:xfrm>
          <a:custGeom>
            <a:avLst/>
            <a:gdLst/>
            <a:ahLst/>
            <a:cxnLst/>
            <a:rect l="l" t="t" r="r" b="b"/>
            <a:pathLst>
              <a:path w="10287000" h="6183630">
                <a:moveTo>
                  <a:pt x="10287000" y="3348469"/>
                </a:moveTo>
                <a:lnTo>
                  <a:pt x="7886674" y="3348469"/>
                </a:lnTo>
                <a:lnTo>
                  <a:pt x="7839088" y="3349294"/>
                </a:lnTo>
                <a:lnTo>
                  <a:pt x="7791907" y="3351746"/>
                </a:lnTo>
                <a:lnTo>
                  <a:pt x="7745158" y="3355797"/>
                </a:lnTo>
                <a:lnTo>
                  <a:pt x="7698867" y="3361410"/>
                </a:lnTo>
                <a:lnTo>
                  <a:pt x="7653045" y="3368586"/>
                </a:lnTo>
                <a:lnTo>
                  <a:pt x="7607744" y="3377273"/>
                </a:lnTo>
                <a:lnTo>
                  <a:pt x="7562964" y="3387458"/>
                </a:lnTo>
                <a:lnTo>
                  <a:pt x="7518743" y="3399104"/>
                </a:lnTo>
                <a:lnTo>
                  <a:pt x="7475106" y="3412198"/>
                </a:lnTo>
                <a:lnTo>
                  <a:pt x="7432078" y="3426701"/>
                </a:lnTo>
                <a:lnTo>
                  <a:pt x="7389673" y="3442601"/>
                </a:lnTo>
                <a:lnTo>
                  <a:pt x="7347940" y="3459861"/>
                </a:lnTo>
                <a:lnTo>
                  <a:pt x="7306894" y="3478453"/>
                </a:lnTo>
                <a:lnTo>
                  <a:pt x="7266559" y="3498354"/>
                </a:lnTo>
                <a:lnTo>
                  <a:pt x="7226960" y="3519551"/>
                </a:lnTo>
                <a:lnTo>
                  <a:pt x="7188124" y="3541992"/>
                </a:lnTo>
                <a:lnTo>
                  <a:pt x="7150074" y="3565664"/>
                </a:lnTo>
                <a:lnTo>
                  <a:pt x="7112851" y="3590544"/>
                </a:lnTo>
                <a:lnTo>
                  <a:pt x="7076453" y="3616604"/>
                </a:lnTo>
                <a:lnTo>
                  <a:pt x="7040931" y="3643807"/>
                </a:lnTo>
                <a:lnTo>
                  <a:pt x="7006298" y="3672141"/>
                </a:lnTo>
                <a:lnTo>
                  <a:pt x="6972579" y="3701567"/>
                </a:lnTo>
                <a:lnTo>
                  <a:pt x="6939813" y="3732072"/>
                </a:lnTo>
                <a:lnTo>
                  <a:pt x="6908012" y="3763619"/>
                </a:lnTo>
                <a:lnTo>
                  <a:pt x="6877202" y="3796195"/>
                </a:lnTo>
                <a:lnTo>
                  <a:pt x="6847421" y="3829748"/>
                </a:lnTo>
                <a:lnTo>
                  <a:pt x="6818681" y="3864279"/>
                </a:lnTo>
                <a:lnTo>
                  <a:pt x="6791020" y="3899751"/>
                </a:lnTo>
                <a:lnTo>
                  <a:pt x="6764452" y="3936123"/>
                </a:lnTo>
                <a:lnTo>
                  <a:pt x="6739014" y="3973398"/>
                </a:lnTo>
                <a:lnTo>
                  <a:pt x="6714718" y="4011523"/>
                </a:lnTo>
                <a:lnTo>
                  <a:pt x="6691604" y="4050487"/>
                </a:lnTo>
                <a:lnTo>
                  <a:pt x="6669684" y="4090263"/>
                </a:lnTo>
                <a:lnTo>
                  <a:pt x="6648996" y="4130814"/>
                </a:lnTo>
                <a:lnTo>
                  <a:pt x="6629565" y="4172127"/>
                </a:lnTo>
                <a:lnTo>
                  <a:pt x="6611404" y="4214165"/>
                </a:lnTo>
                <a:lnTo>
                  <a:pt x="6594551" y="4256900"/>
                </a:lnTo>
                <a:lnTo>
                  <a:pt x="6579032" y="4300321"/>
                </a:lnTo>
                <a:lnTo>
                  <a:pt x="6564858" y="4344390"/>
                </a:lnTo>
                <a:lnTo>
                  <a:pt x="6552082" y="4389082"/>
                </a:lnTo>
                <a:lnTo>
                  <a:pt x="6540703" y="4434370"/>
                </a:lnTo>
                <a:lnTo>
                  <a:pt x="6530759" y="4480230"/>
                </a:lnTo>
                <a:lnTo>
                  <a:pt x="6522275" y="4526623"/>
                </a:lnTo>
                <a:lnTo>
                  <a:pt x="6515278" y="4573549"/>
                </a:lnTo>
                <a:lnTo>
                  <a:pt x="6509779" y="4620958"/>
                </a:lnTo>
                <a:lnTo>
                  <a:pt x="6505829" y="4668837"/>
                </a:lnTo>
                <a:lnTo>
                  <a:pt x="6503441" y="4717148"/>
                </a:lnTo>
                <a:lnTo>
                  <a:pt x="6502641" y="4765878"/>
                </a:lnTo>
                <a:lnTo>
                  <a:pt x="6503441" y="4814608"/>
                </a:lnTo>
                <a:lnTo>
                  <a:pt x="6505829" y="4862919"/>
                </a:lnTo>
                <a:lnTo>
                  <a:pt x="6509779" y="4910798"/>
                </a:lnTo>
                <a:lnTo>
                  <a:pt x="6515278" y="4958219"/>
                </a:lnTo>
                <a:lnTo>
                  <a:pt x="6522275" y="5005133"/>
                </a:lnTo>
                <a:lnTo>
                  <a:pt x="6530759" y="5051539"/>
                </a:lnTo>
                <a:lnTo>
                  <a:pt x="6540703" y="5097399"/>
                </a:lnTo>
                <a:lnTo>
                  <a:pt x="6552082" y="5142687"/>
                </a:lnTo>
                <a:lnTo>
                  <a:pt x="6564858" y="5187378"/>
                </a:lnTo>
                <a:lnTo>
                  <a:pt x="6579032" y="5231435"/>
                </a:lnTo>
                <a:lnTo>
                  <a:pt x="6594551" y="5274856"/>
                </a:lnTo>
                <a:lnTo>
                  <a:pt x="6611404" y="5317604"/>
                </a:lnTo>
                <a:lnTo>
                  <a:pt x="6629565" y="5359641"/>
                </a:lnTo>
                <a:lnTo>
                  <a:pt x="6648996" y="5400941"/>
                </a:lnTo>
                <a:lnTo>
                  <a:pt x="6669684" y="5441505"/>
                </a:lnTo>
                <a:lnTo>
                  <a:pt x="6691604" y="5481269"/>
                </a:lnTo>
                <a:lnTo>
                  <a:pt x="6714718" y="5520233"/>
                </a:lnTo>
                <a:lnTo>
                  <a:pt x="6739014" y="5558371"/>
                </a:lnTo>
                <a:lnTo>
                  <a:pt x="6764452" y="5595632"/>
                </a:lnTo>
                <a:lnTo>
                  <a:pt x="6791020" y="5632018"/>
                </a:lnTo>
                <a:lnTo>
                  <a:pt x="6818681" y="5667476"/>
                </a:lnTo>
                <a:lnTo>
                  <a:pt x="6847421" y="5702008"/>
                </a:lnTo>
                <a:lnTo>
                  <a:pt x="6877202" y="5735574"/>
                </a:lnTo>
                <a:lnTo>
                  <a:pt x="6908012" y="5768137"/>
                </a:lnTo>
                <a:lnTo>
                  <a:pt x="6939813" y="5799683"/>
                </a:lnTo>
                <a:lnTo>
                  <a:pt x="6972579" y="5830189"/>
                </a:lnTo>
                <a:lnTo>
                  <a:pt x="7006298" y="5859615"/>
                </a:lnTo>
                <a:lnTo>
                  <a:pt x="7040931" y="5887948"/>
                </a:lnTo>
                <a:lnTo>
                  <a:pt x="7076453" y="5915164"/>
                </a:lnTo>
                <a:lnTo>
                  <a:pt x="7112851" y="5941212"/>
                </a:lnTo>
                <a:lnTo>
                  <a:pt x="7150074" y="5966091"/>
                </a:lnTo>
                <a:lnTo>
                  <a:pt x="7188124" y="5989764"/>
                </a:lnTo>
                <a:lnTo>
                  <a:pt x="7226960" y="6012218"/>
                </a:lnTo>
                <a:lnTo>
                  <a:pt x="7266559" y="6033401"/>
                </a:lnTo>
                <a:lnTo>
                  <a:pt x="7306894" y="6053302"/>
                </a:lnTo>
                <a:lnTo>
                  <a:pt x="7347940" y="6071895"/>
                </a:lnTo>
                <a:lnTo>
                  <a:pt x="7389673" y="6089154"/>
                </a:lnTo>
                <a:lnTo>
                  <a:pt x="7432078" y="6105055"/>
                </a:lnTo>
                <a:lnTo>
                  <a:pt x="7475106" y="6119558"/>
                </a:lnTo>
                <a:lnTo>
                  <a:pt x="7518743" y="6132652"/>
                </a:lnTo>
                <a:lnTo>
                  <a:pt x="7562964" y="6144311"/>
                </a:lnTo>
                <a:lnTo>
                  <a:pt x="7607744" y="6154483"/>
                </a:lnTo>
                <a:lnTo>
                  <a:pt x="7653045" y="6163183"/>
                </a:lnTo>
                <a:lnTo>
                  <a:pt x="7698867" y="6170346"/>
                </a:lnTo>
                <a:lnTo>
                  <a:pt x="7745158" y="6175972"/>
                </a:lnTo>
                <a:lnTo>
                  <a:pt x="7791907" y="6180010"/>
                </a:lnTo>
                <a:lnTo>
                  <a:pt x="7839088" y="6182461"/>
                </a:lnTo>
                <a:lnTo>
                  <a:pt x="7886674" y="6183287"/>
                </a:lnTo>
                <a:lnTo>
                  <a:pt x="10287000" y="6183287"/>
                </a:lnTo>
                <a:lnTo>
                  <a:pt x="10287000" y="3348469"/>
                </a:lnTo>
                <a:close/>
              </a:path>
              <a:path w="10287000" h="6183630">
                <a:moveTo>
                  <a:pt x="10287000" y="0"/>
                </a:moveTo>
                <a:lnTo>
                  <a:pt x="0" y="0"/>
                </a:lnTo>
                <a:lnTo>
                  <a:pt x="0" y="333476"/>
                </a:lnTo>
                <a:lnTo>
                  <a:pt x="10287000" y="333476"/>
                </a:lnTo>
                <a:lnTo>
                  <a:pt x="10287000" y="0"/>
                </a:lnTo>
                <a:close/>
              </a:path>
            </a:pathLst>
          </a:custGeom>
          <a:solidFill>
            <a:srgbClr val="002853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5" name="bg object 2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6475909" y="3338954"/>
            <a:ext cx="2834811" cy="2834811"/>
          </a:xfrm>
          <a:prstGeom prst="rect">
            <a:avLst/>
          </a:prstGeom>
        </p:spPr>
      </p:pic>
      <p:sp>
        <p:nvSpPr>
          <p:cNvPr id="26" name="bg object 26"/>
          <p:cNvSpPr/>
          <p:nvPr/>
        </p:nvSpPr>
        <p:spPr>
          <a:xfrm>
            <a:off x="0" y="6595294"/>
            <a:ext cx="3536315" cy="3002280"/>
          </a:xfrm>
          <a:custGeom>
            <a:avLst/>
            <a:gdLst/>
            <a:ahLst/>
            <a:cxnLst/>
            <a:rect l="l" t="t" r="r" b="b"/>
            <a:pathLst>
              <a:path w="3536315" h="3002279">
                <a:moveTo>
                  <a:pt x="2152261" y="3001823"/>
                </a:moveTo>
                <a:lnTo>
                  <a:pt x="0" y="3001823"/>
                </a:lnTo>
                <a:lnTo>
                  <a:pt x="0" y="0"/>
                </a:lnTo>
                <a:lnTo>
                  <a:pt x="2152261" y="0"/>
                </a:lnTo>
                <a:lnTo>
                  <a:pt x="2198875" y="835"/>
                </a:lnTo>
                <a:lnTo>
                  <a:pt x="2245103" y="3323"/>
                </a:lnTo>
                <a:lnTo>
                  <a:pt x="2290921" y="7438"/>
                </a:lnTo>
                <a:lnTo>
                  <a:pt x="2336305" y="13153"/>
                </a:lnTo>
                <a:lnTo>
                  <a:pt x="2381230" y="20443"/>
                </a:lnTo>
                <a:lnTo>
                  <a:pt x="2425672" y="29280"/>
                </a:lnTo>
                <a:lnTo>
                  <a:pt x="2469607" y="39640"/>
                </a:lnTo>
                <a:lnTo>
                  <a:pt x="2513011" y="51494"/>
                </a:lnTo>
                <a:lnTo>
                  <a:pt x="2555860" y="64818"/>
                </a:lnTo>
                <a:lnTo>
                  <a:pt x="2598129" y="79585"/>
                </a:lnTo>
                <a:lnTo>
                  <a:pt x="2639794" y="95768"/>
                </a:lnTo>
                <a:lnTo>
                  <a:pt x="2680831" y="113341"/>
                </a:lnTo>
                <a:lnTo>
                  <a:pt x="2721216" y="132279"/>
                </a:lnTo>
                <a:lnTo>
                  <a:pt x="2760924" y="152554"/>
                </a:lnTo>
                <a:lnTo>
                  <a:pt x="2799931" y="174141"/>
                </a:lnTo>
                <a:lnTo>
                  <a:pt x="2838214" y="197013"/>
                </a:lnTo>
                <a:lnTo>
                  <a:pt x="2875747" y="221144"/>
                </a:lnTo>
                <a:lnTo>
                  <a:pt x="2912507" y="246508"/>
                </a:lnTo>
                <a:lnTo>
                  <a:pt x="2948469" y="273078"/>
                </a:lnTo>
                <a:lnTo>
                  <a:pt x="2983609" y="300829"/>
                </a:lnTo>
                <a:lnTo>
                  <a:pt x="3017903" y="329733"/>
                </a:lnTo>
                <a:lnTo>
                  <a:pt x="3051327" y="359765"/>
                </a:lnTo>
                <a:lnTo>
                  <a:pt x="3083857" y="390899"/>
                </a:lnTo>
                <a:lnTo>
                  <a:pt x="3115467" y="423107"/>
                </a:lnTo>
                <a:lnTo>
                  <a:pt x="3146135" y="456365"/>
                </a:lnTo>
                <a:lnTo>
                  <a:pt x="3175835" y="490645"/>
                </a:lnTo>
                <a:lnTo>
                  <a:pt x="3204545" y="525921"/>
                </a:lnTo>
                <a:lnTo>
                  <a:pt x="3232238" y="562168"/>
                </a:lnTo>
                <a:lnTo>
                  <a:pt x="3258892" y="599358"/>
                </a:lnTo>
                <a:lnTo>
                  <a:pt x="3284481" y="637466"/>
                </a:lnTo>
                <a:lnTo>
                  <a:pt x="3308982" y="676465"/>
                </a:lnTo>
                <a:lnTo>
                  <a:pt x="3332371" y="716329"/>
                </a:lnTo>
                <a:lnTo>
                  <a:pt x="3354623" y="757032"/>
                </a:lnTo>
                <a:lnTo>
                  <a:pt x="3375714" y="798547"/>
                </a:lnTo>
                <a:lnTo>
                  <a:pt x="3395620" y="840848"/>
                </a:lnTo>
                <a:lnTo>
                  <a:pt x="3414316" y="883910"/>
                </a:lnTo>
                <a:lnTo>
                  <a:pt x="3431779" y="927705"/>
                </a:lnTo>
                <a:lnTo>
                  <a:pt x="3447984" y="972207"/>
                </a:lnTo>
                <a:lnTo>
                  <a:pt x="3462907" y="1017391"/>
                </a:lnTo>
                <a:lnTo>
                  <a:pt x="3476524" y="1063230"/>
                </a:lnTo>
                <a:lnTo>
                  <a:pt x="3488810" y="1109697"/>
                </a:lnTo>
                <a:lnTo>
                  <a:pt x="3499741" y="1156766"/>
                </a:lnTo>
                <a:lnTo>
                  <a:pt x="3509294" y="1204412"/>
                </a:lnTo>
                <a:lnTo>
                  <a:pt x="3517443" y="1252607"/>
                </a:lnTo>
                <a:lnTo>
                  <a:pt x="3524165" y="1301326"/>
                </a:lnTo>
                <a:lnTo>
                  <a:pt x="3529436" y="1350542"/>
                </a:lnTo>
                <a:lnTo>
                  <a:pt x="3533230" y="1400229"/>
                </a:lnTo>
                <a:lnTo>
                  <a:pt x="3535525" y="1450361"/>
                </a:lnTo>
                <a:lnTo>
                  <a:pt x="3536295" y="1500911"/>
                </a:lnTo>
                <a:lnTo>
                  <a:pt x="3535525" y="1551462"/>
                </a:lnTo>
                <a:lnTo>
                  <a:pt x="3533230" y="1601593"/>
                </a:lnTo>
                <a:lnTo>
                  <a:pt x="3529436" y="1651281"/>
                </a:lnTo>
                <a:lnTo>
                  <a:pt x="3524165" y="1700497"/>
                </a:lnTo>
                <a:lnTo>
                  <a:pt x="3517443" y="1749216"/>
                </a:lnTo>
                <a:lnTo>
                  <a:pt x="3509294" y="1797411"/>
                </a:lnTo>
                <a:lnTo>
                  <a:pt x="3499741" y="1845057"/>
                </a:lnTo>
                <a:lnTo>
                  <a:pt x="3488810" y="1892126"/>
                </a:lnTo>
                <a:lnTo>
                  <a:pt x="3476524" y="1938593"/>
                </a:lnTo>
                <a:lnTo>
                  <a:pt x="3462907" y="1984432"/>
                </a:lnTo>
                <a:lnTo>
                  <a:pt x="3447984" y="2029615"/>
                </a:lnTo>
                <a:lnTo>
                  <a:pt x="3431779" y="2074118"/>
                </a:lnTo>
                <a:lnTo>
                  <a:pt x="3414316" y="2117913"/>
                </a:lnTo>
                <a:lnTo>
                  <a:pt x="3395620" y="2160974"/>
                </a:lnTo>
                <a:lnTo>
                  <a:pt x="3375714" y="2203276"/>
                </a:lnTo>
                <a:lnTo>
                  <a:pt x="3354623" y="2244791"/>
                </a:lnTo>
                <a:lnTo>
                  <a:pt x="3332371" y="2285494"/>
                </a:lnTo>
                <a:lnTo>
                  <a:pt x="3308982" y="2325358"/>
                </a:lnTo>
                <a:lnTo>
                  <a:pt x="3284481" y="2364357"/>
                </a:lnTo>
                <a:lnTo>
                  <a:pt x="3258892" y="2402465"/>
                </a:lnTo>
                <a:lnTo>
                  <a:pt x="3232238" y="2439655"/>
                </a:lnTo>
                <a:lnTo>
                  <a:pt x="3204545" y="2475901"/>
                </a:lnTo>
                <a:lnTo>
                  <a:pt x="3175835" y="2511178"/>
                </a:lnTo>
                <a:lnTo>
                  <a:pt x="3146135" y="2545458"/>
                </a:lnTo>
                <a:lnTo>
                  <a:pt x="3115467" y="2578715"/>
                </a:lnTo>
                <a:lnTo>
                  <a:pt x="3083857" y="2610924"/>
                </a:lnTo>
                <a:lnTo>
                  <a:pt x="3051327" y="2642057"/>
                </a:lnTo>
                <a:lnTo>
                  <a:pt x="3017903" y="2672089"/>
                </a:lnTo>
                <a:lnTo>
                  <a:pt x="2983609" y="2700994"/>
                </a:lnTo>
                <a:lnTo>
                  <a:pt x="2948469" y="2728744"/>
                </a:lnTo>
                <a:lnTo>
                  <a:pt x="2912507" y="2755314"/>
                </a:lnTo>
                <a:lnTo>
                  <a:pt x="2875747" y="2780678"/>
                </a:lnTo>
                <a:lnTo>
                  <a:pt x="2838214" y="2804809"/>
                </a:lnTo>
                <a:lnTo>
                  <a:pt x="2799931" y="2827681"/>
                </a:lnTo>
                <a:lnTo>
                  <a:pt x="2760924" y="2849268"/>
                </a:lnTo>
                <a:lnTo>
                  <a:pt x="2721216" y="2869544"/>
                </a:lnTo>
                <a:lnTo>
                  <a:pt x="2680831" y="2888481"/>
                </a:lnTo>
                <a:lnTo>
                  <a:pt x="2639794" y="2906055"/>
                </a:lnTo>
                <a:lnTo>
                  <a:pt x="2598129" y="2922238"/>
                </a:lnTo>
                <a:lnTo>
                  <a:pt x="2555860" y="2937004"/>
                </a:lnTo>
                <a:lnTo>
                  <a:pt x="2513011" y="2950328"/>
                </a:lnTo>
                <a:lnTo>
                  <a:pt x="2469607" y="2962182"/>
                </a:lnTo>
                <a:lnTo>
                  <a:pt x="2425672" y="2972542"/>
                </a:lnTo>
                <a:lnTo>
                  <a:pt x="2381230" y="2981379"/>
                </a:lnTo>
                <a:lnTo>
                  <a:pt x="2336305" y="2988669"/>
                </a:lnTo>
                <a:lnTo>
                  <a:pt x="2290921" y="2994384"/>
                </a:lnTo>
                <a:lnTo>
                  <a:pt x="2245103" y="2998499"/>
                </a:lnTo>
                <a:lnTo>
                  <a:pt x="2198875" y="3000987"/>
                </a:lnTo>
                <a:lnTo>
                  <a:pt x="2152261" y="3001823"/>
                </a:lnTo>
                <a:close/>
              </a:path>
            </a:pathLst>
          </a:custGeom>
          <a:solidFill>
            <a:srgbClr val="002853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7" name="bg object 27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175750" y="6650327"/>
            <a:ext cx="2370069" cy="28514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14277" y="1526752"/>
            <a:ext cx="3155950" cy="6807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3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4350" y="4206240"/>
            <a:ext cx="9258300" cy="1207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497580" y="17007840"/>
            <a:ext cx="3291840" cy="914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14350" y="17007840"/>
            <a:ext cx="2366010" cy="914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406640" y="17007840"/>
            <a:ext cx="2366010" cy="914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meet.google.com/abr-pvoi-tbb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714172" y="10850481"/>
            <a:ext cx="1884680" cy="604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19480" algn="l"/>
              </a:tabLst>
            </a:pPr>
            <a:r>
              <a:rPr dirty="0" sz="3800" spc="330" b="1">
                <a:latin typeface="Tahoma"/>
                <a:cs typeface="Tahoma"/>
              </a:rPr>
              <a:t>Às</a:t>
            </a:r>
            <a:r>
              <a:rPr dirty="0" sz="3800" b="1">
                <a:latin typeface="Tahoma"/>
                <a:cs typeface="Tahoma"/>
              </a:rPr>
              <a:t>	</a:t>
            </a:r>
            <a:r>
              <a:rPr dirty="0" sz="3800" spc="-210" b="1">
                <a:latin typeface="Tahoma"/>
                <a:cs typeface="Tahoma"/>
              </a:rPr>
              <a:t>14</a:t>
            </a:r>
            <a:r>
              <a:rPr dirty="0" sz="3800" spc="-720" b="1">
                <a:latin typeface="Tahoma"/>
                <a:cs typeface="Tahoma"/>
              </a:rPr>
              <a:t> </a:t>
            </a:r>
            <a:r>
              <a:rPr dirty="0" sz="3800" spc="120" b="1">
                <a:latin typeface="Tahoma"/>
                <a:cs typeface="Tahoma"/>
              </a:rPr>
              <a:t>h</a:t>
            </a:r>
            <a:endParaRPr sz="38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15"/>
              <a:t>Palestras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1136582" y="3967441"/>
            <a:ext cx="4799330" cy="12636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793750" marR="5080" indent="-781685">
              <a:lnSpc>
                <a:spcPct val="116100"/>
              </a:lnSpc>
              <a:spcBef>
                <a:spcPts val="95"/>
              </a:spcBef>
            </a:pPr>
            <a:r>
              <a:rPr dirty="0" sz="3500" spc="465" b="1">
                <a:latin typeface="Tahoma"/>
                <a:cs typeface="Tahoma"/>
              </a:rPr>
              <a:t>TRABALHADORES </a:t>
            </a:r>
            <a:r>
              <a:rPr dirty="0" sz="3500" spc="285" b="1">
                <a:latin typeface="Tahoma"/>
                <a:cs typeface="Tahoma"/>
              </a:rPr>
              <a:t>INFORMAIS</a:t>
            </a:r>
            <a:endParaRPr sz="3500">
              <a:latin typeface="Tahoma"/>
              <a:cs typeface="Tahom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81943" y="10823588"/>
            <a:ext cx="7557770" cy="17976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7160">
              <a:lnSpc>
                <a:spcPct val="100000"/>
              </a:lnSpc>
              <a:spcBef>
                <a:spcPts val="100"/>
              </a:spcBef>
            </a:pPr>
            <a:r>
              <a:rPr dirty="0" sz="3800" spc="-254" b="1">
                <a:latin typeface="Tahoma"/>
                <a:cs typeface="Tahoma"/>
              </a:rPr>
              <a:t>18</a:t>
            </a:r>
            <a:r>
              <a:rPr dirty="0" sz="3800" spc="-735" b="1">
                <a:latin typeface="Tahoma"/>
                <a:cs typeface="Tahoma"/>
              </a:rPr>
              <a:t> </a:t>
            </a:r>
            <a:r>
              <a:rPr dirty="0" sz="3800" spc="-700" b="1">
                <a:latin typeface="Tahoma"/>
                <a:cs typeface="Tahoma"/>
              </a:rPr>
              <a:t>/</a:t>
            </a:r>
            <a:r>
              <a:rPr dirty="0" sz="3800" spc="-730" b="1">
                <a:latin typeface="Tahoma"/>
                <a:cs typeface="Tahoma"/>
              </a:rPr>
              <a:t> </a:t>
            </a:r>
            <a:r>
              <a:rPr dirty="0" sz="3800" spc="220" b="1">
                <a:latin typeface="Tahoma"/>
                <a:cs typeface="Tahoma"/>
              </a:rPr>
              <a:t>07</a:t>
            </a:r>
            <a:r>
              <a:rPr dirty="0" sz="3800" spc="-730" b="1">
                <a:latin typeface="Tahoma"/>
                <a:cs typeface="Tahoma"/>
              </a:rPr>
              <a:t> </a:t>
            </a:r>
            <a:r>
              <a:rPr dirty="0" sz="3800" spc="-700" b="1">
                <a:latin typeface="Tahoma"/>
                <a:cs typeface="Tahoma"/>
              </a:rPr>
              <a:t>/</a:t>
            </a:r>
            <a:r>
              <a:rPr dirty="0" sz="3800" spc="-730" b="1">
                <a:latin typeface="Tahoma"/>
                <a:cs typeface="Tahoma"/>
              </a:rPr>
              <a:t> </a:t>
            </a:r>
            <a:r>
              <a:rPr dirty="0" sz="3800" spc="155" b="1">
                <a:latin typeface="Tahoma"/>
                <a:cs typeface="Tahoma"/>
              </a:rPr>
              <a:t>2025</a:t>
            </a:r>
            <a:endParaRPr sz="3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675"/>
              </a:spcBef>
            </a:pPr>
            <a:r>
              <a:rPr dirty="0" sz="2600" spc="130">
                <a:latin typeface="Verdana"/>
                <a:cs typeface="Verdana"/>
                <a:hlinkClick r:id="rId2"/>
              </a:rPr>
              <a:t>Link:</a:t>
            </a:r>
            <a:endParaRPr sz="2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2600" spc="225">
                <a:latin typeface="Verdana"/>
                <a:cs typeface="Verdana"/>
                <a:hlinkClick r:id="rId2"/>
              </a:rPr>
              <a:t>https://meet.google.com/abr-</a:t>
            </a:r>
            <a:r>
              <a:rPr dirty="0" sz="2600" spc="240">
                <a:latin typeface="Verdana"/>
                <a:cs typeface="Verdana"/>
                <a:hlinkClick r:id="rId2"/>
              </a:rPr>
              <a:t>pvoi-</a:t>
            </a:r>
            <a:r>
              <a:rPr dirty="0" sz="2600" spc="254">
                <a:latin typeface="Verdana"/>
                <a:cs typeface="Verdana"/>
                <a:hlinkClick r:id="rId2"/>
              </a:rPr>
              <a:t>tbb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70389" y="6237609"/>
            <a:ext cx="6007100" cy="2407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 spc="275">
                <a:latin typeface="Verdana"/>
                <a:cs typeface="Verdana"/>
              </a:rPr>
              <a:t>com</a:t>
            </a:r>
            <a:r>
              <a:rPr dirty="0" sz="2500" spc="295">
                <a:latin typeface="Verdana"/>
                <a:cs typeface="Verdana"/>
              </a:rPr>
              <a:t> </a:t>
            </a:r>
            <a:r>
              <a:rPr dirty="0" sz="2500" spc="165">
                <a:latin typeface="Verdana"/>
                <a:cs typeface="Verdana"/>
              </a:rPr>
              <a:t>Profª</a:t>
            </a:r>
            <a:r>
              <a:rPr dirty="0" sz="2500" spc="295">
                <a:latin typeface="Verdana"/>
                <a:cs typeface="Verdana"/>
              </a:rPr>
              <a:t> </a:t>
            </a:r>
            <a:r>
              <a:rPr dirty="0" sz="2500">
                <a:latin typeface="Verdana"/>
                <a:cs typeface="Verdana"/>
              </a:rPr>
              <a:t>Drª.</a:t>
            </a:r>
            <a:r>
              <a:rPr dirty="0" sz="2500" spc="295">
                <a:latin typeface="Verdana"/>
                <a:cs typeface="Verdana"/>
              </a:rPr>
              <a:t> </a:t>
            </a:r>
            <a:r>
              <a:rPr dirty="0" sz="2500" spc="245">
                <a:latin typeface="Verdana"/>
                <a:cs typeface="Verdana"/>
              </a:rPr>
              <a:t>Marcela</a:t>
            </a:r>
            <a:r>
              <a:rPr dirty="0" sz="2500" spc="295">
                <a:latin typeface="Verdana"/>
                <a:cs typeface="Verdana"/>
              </a:rPr>
              <a:t> </a:t>
            </a:r>
            <a:r>
              <a:rPr dirty="0" sz="2500" spc="245">
                <a:latin typeface="Verdana"/>
                <a:cs typeface="Verdana"/>
              </a:rPr>
              <a:t>Andrade</a:t>
            </a:r>
            <a:endParaRPr sz="25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970"/>
              </a:spcBef>
            </a:pPr>
            <a:endParaRPr sz="2500">
              <a:latin typeface="Verdana"/>
              <a:cs typeface="Verdana"/>
            </a:endParaRPr>
          </a:p>
          <a:p>
            <a:pPr marL="177165" marR="1724025" indent="-160655">
              <a:lnSpc>
                <a:spcPct val="116100"/>
              </a:lnSpc>
              <a:tabLst>
                <a:tab pos="1178560" algn="l"/>
              </a:tabLst>
            </a:pPr>
            <a:r>
              <a:rPr dirty="0" sz="3500" spc="434" b="1">
                <a:latin typeface="Tahoma"/>
                <a:cs typeface="Tahoma"/>
              </a:rPr>
              <a:t>PRECARIZAÇÃO </a:t>
            </a:r>
            <a:r>
              <a:rPr dirty="0" sz="3500" spc="385" b="1">
                <a:latin typeface="Tahoma"/>
                <a:cs typeface="Tahoma"/>
              </a:rPr>
              <a:t>DO</a:t>
            </a:r>
            <a:r>
              <a:rPr dirty="0" sz="3500" b="1">
                <a:latin typeface="Tahoma"/>
                <a:cs typeface="Tahoma"/>
              </a:rPr>
              <a:t>	</a:t>
            </a:r>
            <a:r>
              <a:rPr dirty="0" sz="3500" spc="455" b="1">
                <a:latin typeface="Tahoma"/>
                <a:cs typeface="Tahoma"/>
              </a:rPr>
              <a:t>TRABALHO</a:t>
            </a:r>
            <a:endParaRPr sz="3500">
              <a:latin typeface="Tahoma"/>
              <a:cs typeface="Tahom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46300" y="9632074"/>
            <a:ext cx="5177155" cy="406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52195" algn="l"/>
              </a:tabLst>
            </a:pPr>
            <a:r>
              <a:rPr dirty="0" sz="2500" spc="250">
                <a:latin typeface="Verdana"/>
                <a:cs typeface="Verdana"/>
              </a:rPr>
              <a:t>com</a:t>
            </a:r>
            <a:r>
              <a:rPr dirty="0" sz="2500">
                <a:latin typeface="Verdana"/>
                <a:cs typeface="Verdana"/>
              </a:rPr>
              <a:t>	</a:t>
            </a:r>
            <a:r>
              <a:rPr dirty="0" sz="2500" spc="120">
                <a:latin typeface="Verdana"/>
                <a:cs typeface="Verdana"/>
              </a:rPr>
              <a:t>Profº.</a:t>
            </a:r>
            <a:r>
              <a:rPr dirty="0" sz="2500" spc="290">
                <a:latin typeface="Verdana"/>
                <a:cs typeface="Verdana"/>
              </a:rPr>
              <a:t> </a:t>
            </a:r>
            <a:r>
              <a:rPr dirty="0" sz="2500" spc="55">
                <a:latin typeface="Verdana"/>
                <a:cs typeface="Verdana"/>
              </a:rPr>
              <a:t>Dr.</a:t>
            </a:r>
            <a:r>
              <a:rPr dirty="0" sz="2500" spc="290">
                <a:latin typeface="Verdana"/>
                <a:cs typeface="Verdana"/>
              </a:rPr>
              <a:t> </a:t>
            </a:r>
            <a:r>
              <a:rPr dirty="0" sz="2500" spc="250">
                <a:latin typeface="Verdana"/>
                <a:cs typeface="Verdana"/>
              </a:rPr>
              <a:t>Murilo</a:t>
            </a:r>
            <a:r>
              <a:rPr dirty="0" sz="2500" spc="290">
                <a:latin typeface="Verdana"/>
                <a:cs typeface="Verdana"/>
              </a:rPr>
              <a:t> </a:t>
            </a:r>
            <a:r>
              <a:rPr dirty="0" sz="2500" spc="145">
                <a:latin typeface="Verdana"/>
                <a:cs typeface="Verdana"/>
              </a:rPr>
              <a:t>Alves</a:t>
            </a:r>
            <a:endParaRPr sz="2500">
              <a:latin typeface="Verdana"/>
              <a:cs typeface="Verdan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70869" y="13243579"/>
            <a:ext cx="8514080" cy="1183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700" spc="260" b="1">
                <a:latin typeface="Tahoma"/>
                <a:cs typeface="Tahoma"/>
              </a:rPr>
              <a:t>Realização:</a:t>
            </a:r>
            <a:endParaRPr sz="2700">
              <a:latin typeface="Tahoma"/>
              <a:cs typeface="Tahoma"/>
            </a:endParaRPr>
          </a:p>
          <a:p>
            <a:pPr marL="1831975">
              <a:lnSpc>
                <a:spcPct val="100000"/>
              </a:lnSpc>
              <a:spcBef>
                <a:spcPts val="2640"/>
              </a:spcBef>
            </a:pPr>
            <a:r>
              <a:rPr dirty="0" sz="2700" spc="290">
                <a:latin typeface="Verdana"/>
                <a:cs typeface="Verdana"/>
              </a:rPr>
              <a:t>Disciplina</a:t>
            </a:r>
            <a:r>
              <a:rPr dirty="0" sz="2700" spc="335">
                <a:latin typeface="Verdana"/>
                <a:cs typeface="Verdana"/>
              </a:rPr>
              <a:t> </a:t>
            </a:r>
            <a:r>
              <a:rPr dirty="0" sz="2700" spc="229">
                <a:latin typeface="Verdana"/>
                <a:cs typeface="Verdana"/>
              </a:rPr>
              <a:t>Saúde</a:t>
            </a:r>
            <a:r>
              <a:rPr dirty="0" sz="2700" spc="340">
                <a:latin typeface="Verdana"/>
                <a:cs typeface="Verdana"/>
              </a:rPr>
              <a:t> </a:t>
            </a:r>
            <a:r>
              <a:rPr dirty="0" sz="2700" spc="240">
                <a:latin typeface="Verdana"/>
                <a:cs typeface="Verdana"/>
              </a:rPr>
              <a:t>do</a:t>
            </a:r>
            <a:r>
              <a:rPr dirty="0" sz="2700" spc="335">
                <a:latin typeface="Verdana"/>
                <a:cs typeface="Verdana"/>
              </a:rPr>
              <a:t> </a:t>
            </a:r>
            <a:r>
              <a:rPr dirty="0" sz="2700" spc="260">
                <a:latin typeface="Verdana"/>
                <a:cs typeface="Verdana"/>
              </a:rPr>
              <a:t>Trabalhador</a:t>
            </a:r>
            <a:endParaRPr sz="2700">
              <a:latin typeface="Verdana"/>
              <a:cs typeface="Verdan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93113" y="16961673"/>
            <a:ext cx="9541510" cy="78232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dirty="0" sz="2000" spc="190">
                <a:solidFill>
                  <a:srgbClr val="002853"/>
                </a:solidFill>
                <a:latin typeface="Verdana"/>
                <a:cs typeface="Verdana"/>
              </a:rPr>
              <a:t>Universidade</a:t>
            </a:r>
            <a:r>
              <a:rPr dirty="0" sz="2000" spc="204">
                <a:solidFill>
                  <a:srgbClr val="002853"/>
                </a:solidFill>
                <a:latin typeface="Verdana"/>
                <a:cs typeface="Verdana"/>
              </a:rPr>
              <a:t> </a:t>
            </a:r>
            <a:r>
              <a:rPr dirty="0" sz="2000" spc="185">
                <a:solidFill>
                  <a:srgbClr val="002853"/>
                </a:solidFill>
                <a:latin typeface="Verdana"/>
                <a:cs typeface="Verdana"/>
              </a:rPr>
              <a:t>Estadual</a:t>
            </a:r>
            <a:r>
              <a:rPr dirty="0" sz="2000" spc="210">
                <a:solidFill>
                  <a:srgbClr val="002853"/>
                </a:solidFill>
                <a:latin typeface="Verdana"/>
                <a:cs typeface="Verdana"/>
              </a:rPr>
              <a:t> </a:t>
            </a:r>
            <a:r>
              <a:rPr dirty="0" sz="2000" spc="165">
                <a:solidFill>
                  <a:srgbClr val="002853"/>
                </a:solidFill>
                <a:latin typeface="Verdana"/>
                <a:cs typeface="Verdana"/>
              </a:rPr>
              <a:t>do</a:t>
            </a:r>
            <a:r>
              <a:rPr dirty="0" sz="2000" spc="204">
                <a:solidFill>
                  <a:srgbClr val="002853"/>
                </a:solidFill>
                <a:latin typeface="Verdana"/>
                <a:cs typeface="Verdana"/>
              </a:rPr>
              <a:t> </a:t>
            </a:r>
            <a:r>
              <a:rPr dirty="0" sz="2000" spc="175">
                <a:solidFill>
                  <a:srgbClr val="002853"/>
                </a:solidFill>
                <a:latin typeface="Verdana"/>
                <a:cs typeface="Verdana"/>
              </a:rPr>
              <a:t>Sudoeste</a:t>
            </a:r>
            <a:r>
              <a:rPr dirty="0" sz="2000" spc="210">
                <a:solidFill>
                  <a:srgbClr val="002853"/>
                </a:solidFill>
                <a:latin typeface="Verdana"/>
                <a:cs typeface="Verdana"/>
              </a:rPr>
              <a:t> </a:t>
            </a:r>
            <a:r>
              <a:rPr dirty="0" sz="2000" spc="135">
                <a:solidFill>
                  <a:srgbClr val="002853"/>
                </a:solidFill>
                <a:latin typeface="Verdana"/>
                <a:cs typeface="Verdana"/>
              </a:rPr>
              <a:t>da</a:t>
            </a:r>
            <a:r>
              <a:rPr dirty="0" sz="2000" spc="204">
                <a:solidFill>
                  <a:srgbClr val="002853"/>
                </a:solidFill>
                <a:latin typeface="Verdana"/>
                <a:cs typeface="Verdana"/>
              </a:rPr>
              <a:t> </a:t>
            </a:r>
            <a:r>
              <a:rPr dirty="0" sz="2000" spc="185">
                <a:solidFill>
                  <a:srgbClr val="002853"/>
                </a:solidFill>
                <a:latin typeface="Verdana"/>
                <a:cs typeface="Verdana"/>
              </a:rPr>
              <a:t>Bahia</a:t>
            </a:r>
            <a:r>
              <a:rPr dirty="0" sz="2000" spc="210">
                <a:solidFill>
                  <a:srgbClr val="002853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002853"/>
                </a:solidFill>
                <a:latin typeface="Verdana"/>
                <a:cs typeface="Verdana"/>
              </a:rPr>
              <a:t>-</a:t>
            </a:r>
            <a:r>
              <a:rPr dirty="0" sz="2000" spc="204">
                <a:solidFill>
                  <a:srgbClr val="002853"/>
                </a:solidFill>
                <a:latin typeface="Verdana"/>
                <a:cs typeface="Verdana"/>
              </a:rPr>
              <a:t> </a:t>
            </a:r>
            <a:r>
              <a:rPr dirty="0" sz="2000" spc="165">
                <a:solidFill>
                  <a:srgbClr val="002853"/>
                </a:solidFill>
                <a:latin typeface="Verdana"/>
                <a:cs typeface="Verdana"/>
              </a:rPr>
              <a:t>UESB</a:t>
            </a:r>
            <a:endParaRPr sz="2000">
              <a:latin typeface="Verdana"/>
              <a:cs typeface="Verdana"/>
            </a:endParaRPr>
          </a:p>
          <a:p>
            <a:pPr marL="15875">
              <a:lnSpc>
                <a:spcPct val="100000"/>
              </a:lnSpc>
              <a:spcBef>
                <a:spcPts val="580"/>
              </a:spcBef>
            </a:pPr>
            <a:r>
              <a:rPr dirty="0" sz="2000" spc="215">
                <a:solidFill>
                  <a:srgbClr val="002853"/>
                </a:solidFill>
                <a:latin typeface="Verdana"/>
                <a:cs typeface="Verdana"/>
              </a:rPr>
              <a:t>Programa</a:t>
            </a:r>
            <a:r>
              <a:rPr dirty="0" sz="2000" spc="204">
                <a:solidFill>
                  <a:srgbClr val="002853"/>
                </a:solidFill>
                <a:latin typeface="Verdana"/>
                <a:cs typeface="Verdana"/>
              </a:rPr>
              <a:t> </a:t>
            </a:r>
            <a:r>
              <a:rPr dirty="0" sz="2000" spc="150">
                <a:solidFill>
                  <a:srgbClr val="002853"/>
                </a:solidFill>
                <a:latin typeface="Verdana"/>
                <a:cs typeface="Verdana"/>
              </a:rPr>
              <a:t>de</a:t>
            </a:r>
            <a:r>
              <a:rPr dirty="0" sz="2000" spc="210">
                <a:solidFill>
                  <a:srgbClr val="002853"/>
                </a:solidFill>
                <a:latin typeface="Verdana"/>
                <a:cs typeface="Verdana"/>
              </a:rPr>
              <a:t> </a:t>
            </a:r>
            <a:r>
              <a:rPr dirty="0" sz="2000" spc="155">
                <a:solidFill>
                  <a:srgbClr val="002853"/>
                </a:solidFill>
                <a:latin typeface="Verdana"/>
                <a:cs typeface="Verdana"/>
              </a:rPr>
              <a:t>Pós-</a:t>
            </a:r>
            <a:r>
              <a:rPr dirty="0" sz="2000" spc="-505">
                <a:solidFill>
                  <a:srgbClr val="002853"/>
                </a:solidFill>
                <a:latin typeface="Verdana"/>
                <a:cs typeface="Verdana"/>
              </a:rPr>
              <a:t> </a:t>
            </a:r>
            <a:r>
              <a:rPr dirty="0" sz="2000" spc="204">
                <a:solidFill>
                  <a:srgbClr val="002853"/>
                </a:solidFill>
                <a:latin typeface="Verdana"/>
                <a:cs typeface="Verdana"/>
              </a:rPr>
              <a:t>graduação</a:t>
            </a:r>
            <a:r>
              <a:rPr dirty="0" sz="2000" spc="210">
                <a:solidFill>
                  <a:srgbClr val="002853"/>
                </a:solidFill>
                <a:latin typeface="Verdana"/>
                <a:cs typeface="Verdana"/>
              </a:rPr>
              <a:t> </a:t>
            </a:r>
            <a:r>
              <a:rPr dirty="0" sz="2000" spc="180">
                <a:solidFill>
                  <a:srgbClr val="002853"/>
                </a:solidFill>
                <a:latin typeface="Verdana"/>
                <a:cs typeface="Verdana"/>
              </a:rPr>
              <a:t>em</a:t>
            </a:r>
            <a:r>
              <a:rPr dirty="0" sz="2000" spc="210">
                <a:solidFill>
                  <a:srgbClr val="002853"/>
                </a:solidFill>
                <a:latin typeface="Verdana"/>
                <a:cs typeface="Verdana"/>
              </a:rPr>
              <a:t> </a:t>
            </a:r>
            <a:r>
              <a:rPr dirty="0" sz="2000" spc="225">
                <a:solidFill>
                  <a:srgbClr val="002853"/>
                </a:solidFill>
                <a:latin typeface="Verdana"/>
                <a:cs typeface="Verdana"/>
              </a:rPr>
              <a:t>Enfermagem</a:t>
            </a:r>
            <a:r>
              <a:rPr dirty="0" sz="2000" spc="210">
                <a:solidFill>
                  <a:srgbClr val="002853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002853"/>
                </a:solidFill>
                <a:latin typeface="Verdana"/>
                <a:cs typeface="Verdana"/>
              </a:rPr>
              <a:t>e</a:t>
            </a:r>
            <a:r>
              <a:rPr dirty="0" sz="2000" spc="210">
                <a:solidFill>
                  <a:srgbClr val="002853"/>
                </a:solidFill>
                <a:latin typeface="Verdana"/>
                <a:cs typeface="Verdana"/>
              </a:rPr>
              <a:t> </a:t>
            </a:r>
            <a:r>
              <a:rPr dirty="0" sz="2000" spc="160">
                <a:solidFill>
                  <a:srgbClr val="002853"/>
                </a:solidFill>
                <a:latin typeface="Verdana"/>
                <a:cs typeface="Verdana"/>
              </a:rPr>
              <a:t>Saúde</a:t>
            </a:r>
            <a:r>
              <a:rPr dirty="0" sz="2000" spc="210">
                <a:solidFill>
                  <a:srgbClr val="002853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002853"/>
                </a:solidFill>
                <a:latin typeface="Verdana"/>
                <a:cs typeface="Verdana"/>
              </a:rPr>
              <a:t>-</a:t>
            </a:r>
            <a:r>
              <a:rPr dirty="0" sz="2000" spc="210">
                <a:solidFill>
                  <a:srgbClr val="002853"/>
                </a:solidFill>
                <a:latin typeface="Verdana"/>
                <a:cs typeface="Verdana"/>
              </a:rPr>
              <a:t> </a:t>
            </a:r>
            <a:r>
              <a:rPr dirty="0" sz="2000" spc="215">
                <a:solidFill>
                  <a:srgbClr val="002853"/>
                </a:solidFill>
                <a:latin typeface="Verdana"/>
                <a:cs typeface="Verdana"/>
              </a:rPr>
              <a:t>PPGES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Giovanna Maria Nascimento Caricchio</dc:creator>
  <cp:keywords>DAGtI6UvmOA,BAEnYYs2B2A,0</cp:keywords>
  <dc:title>Card Saúde do trabalhador</dc:title>
  <dcterms:created xsi:type="dcterms:W3CDTF">2025-07-15T19:51:45Z</dcterms:created>
  <dcterms:modified xsi:type="dcterms:W3CDTF">2025-07-15T19:51:45Z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2025-07-15T00:00:00Z</vt:filetime>
  </property>
  <property fmtid="{D5CDD505-2E9C-101B-9397-08002B2CF9AE}" pid="3" name="Creator">
    <vt:lpwstr>Canva</vt:lpwstr>
  </property>
  <property fmtid="{D5CDD505-2E9C-101B-9397-08002B2CF9AE}" pid="4" name="LastSaved">
    <vt:filetime>2025-07-15T00:00:00Z</vt:filetime>
  </property>
  <property fmtid="{D5CDD505-2E9C-101B-9397-08002B2CF9AE}" pid="5" name="Producer">
    <vt:lpwstr>Canva</vt:lpwstr>
  </property>
</Properties>
</file>