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Poppins Heavy" charset="1" panose="00000A00000000000000"/>
      <p:regular r:id="rId8"/>
    </p:embeddedFont>
    <p:embeddedFont>
      <p:font typeface="Poppins" charset="1" panose="00000500000000000000"/>
      <p:regular r:id="rId9"/>
    </p:embeddedFont>
    <p:embeddedFont>
      <p:font typeface="Open Sans" charset="1" panose="020B0606030504020204"/>
      <p:regular r:id="rId10"/>
    </p:embeddedFont>
    <p:embeddedFont>
      <p:font typeface="Poppins Bold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787978" y="3600450"/>
            <a:ext cx="500022" cy="3086100"/>
            <a:chOff x="0" y="0"/>
            <a:chExt cx="131693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1693" cy="812800"/>
            </a:xfrm>
            <a:custGeom>
              <a:avLst/>
              <a:gdLst/>
              <a:ahLst/>
              <a:cxnLst/>
              <a:rect r="r" b="b" t="t" l="l"/>
              <a:pathLst>
                <a:path h="812800" w="131693">
                  <a:moveTo>
                    <a:pt x="0" y="0"/>
                  </a:moveTo>
                  <a:lnTo>
                    <a:pt x="131693" y="0"/>
                  </a:lnTo>
                  <a:lnTo>
                    <a:pt x="13169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7793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31693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3600450"/>
            <a:ext cx="522324" cy="3086100"/>
            <a:chOff x="0" y="0"/>
            <a:chExt cx="137567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7567" cy="812800"/>
            </a:xfrm>
            <a:custGeom>
              <a:avLst/>
              <a:gdLst/>
              <a:ahLst/>
              <a:cxnLst/>
              <a:rect r="r" b="b" t="t" l="l"/>
              <a:pathLst>
                <a:path h="812800" w="137567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CAFAA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7792895" y="0"/>
            <a:ext cx="495105" cy="3086100"/>
            <a:chOff x="0" y="0"/>
            <a:chExt cx="130398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0398" cy="812800"/>
            </a:xfrm>
            <a:custGeom>
              <a:avLst/>
              <a:gdLst/>
              <a:ahLst/>
              <a:cxnLst/>
              <a:rect r="r" b="b" t="t" l="l"/>
              <a:pathLst>
                <a:path h="812800" w="130398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ECD61A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7792895" y="7200900"/>
            <a:ext cx="495105" cy="3086100"/>
            <a:chOff x="0" y="0"/>
            <a:chExt cx="130398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30398" cy="812800"/>
            </a:xfrm>
            <a:custGeom>
              <a:avLst/>
              <a:gdLst/>
              <a:ahLst/>
              <a:cxnLst/>
              <a:rect r="r" b="b" t="t" l="l"/>
              <a:pathLst>
                <a:path h="812800" w="130398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A431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-25799" y="7200900"/>
            <a:ext cx="522324" cy="3086100"/>
            <a:chOff x="0" y="0"/>
            <a:chExt cx="137567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37567" cy="812800"/>
            </a:xfrm>
            <a:custGeom>
              <a:avLst/>
              <a:gdLst/>
              <a:ahLst/>
              <a:cxnLst/>
              <a:rect r="r" b="b" t="t" l="l"/>
              <a:pathLst>
                <a:path h="812800" w="137567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F1967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-25799" y="0"/>
            <a:ext cx="548123" cy="3086100"/>
            <a:chOff x="0" y="0"/>
            <a:chExt cx="144362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44362" cy="812800"/>
            </a:xfrm>
            <a:custGeom>
              <a:avLst/>
              <a:gdLst/>
              <a:ahLst/>
              <a:cxnLst/>
              <a:rect r="r" b="b" t="t" l="l"/>
              <a:pathLst>
                <a:path h="812800" w="144362">
                  <a:moveTo>
                    <a:pt x="0" y="0"/>
                  </a:moveTo>
                  <a:lnTo>
                    <a:pt x="144362" y="0"/>
                  </a:lnTo>
                  <a:lnTo>
                    <a:pt x="14436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81816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144362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1844525" y="0"/>
            <a:ext cx="1488964" cy="1488964"/>
          </a:xfrm>
          <a:custGeom>
            <a:avLst/>
            <a:gdLst/>
            <a:ahLst/>
            <a:cxnLst/>
            <a:rect r="r" b="b" t="t" l="l"/>
            <a:pathLst>
              <a:path h="1488964" w="1488964">
                <a:moveTo>
                  <a:pt x="0" y="0"/>
                </a:moveTo>
                <a:lnTo>
                  <a:pt x="1488964" y="0"/>
                </a:lnTo>
                <a:lnTo>
                  <a:pt x="1488964" y="1488964"/>
                </a:lnTo>
                <a:lnTo>
                  <a:pt x="0" y="14889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4982696" y="326737"/>
            <a:ext cx="1949364" cy="822413"/>
          </a:xfrm>
          <a:custGeom>
            <a:avLst/>
            <a:gdLst/>
            <a:ahLst/>
            <a:cxnLst/>
            <a:rect r="r" b="b" t="t" l="l"/>
            <a:pathLst>
              <a:path h="822413" w="1949364">
                <a:moveTo>
                  <a:pt x="0" y="0"/>
                </a:moveTo>
                <a:lnTo>
                  <a:pt x="1949364" y="0"/>
                </a:lnTo>
                <a:lnTo>
                  <a:pt x="1949364" y="822413"/>
                </a:lnTo>
                <a:lnTo>
                  <a:pt x="0" y="82241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true" flipV="false" rot="0">
            <a:off x="8987988" y="8078143"/>
            <a:ext cx="1263370" cy="1331615"/>
          </a:xfrm>
          <a:custGeom>
            <a:avLst/>
            <a:gdLst/>
            <a:ahLst/>
            <a:cxnLst/>
            <a:rect r="r" b="b" t="t" l="l"/>
            <a:pathLst>
              <a:path h="1331615" w="1263370">
                <a:moveTo>
                  <a:pt x="1263369" y="0"/>
                </a:moveTo>
                <a:lnTo>
                  <a:pt x="0" y="0"/>
                </a:lnTo>
                <a:lnTo>
                  <a:pt x="0" y="1331614"/>
                </a:lnTo>
                <a:lnTo>
                  <a:pt x="1263369" y="1331614"/>
                </a:lnTo>
                <a:lnTo>
                  <a:pt x="1263369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4056502" y="2084516"/>
            <a:ext cx="10816914" cy="496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3"/>
              </a:lnSpc>
            </a:pPr>
            <a:r>
              <a:rPr lang="en-US" sz="4004" b="tru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DEFESA PÚBLICA DE TESE DE DOUTORADO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392172" y="3286125"/>
            <a:ext cx="14135623" cy="14314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175"/>
              </a:lnSpc>
              <a:spcBef>
                <a:spcPct val="0"/>
              </a:spcBef>
            </a:pPr>
            <a:r>
              <a:rPr lang="en-US" b="true" sz="6017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Título da Tese</a:t>
            </a:r>
            <a:r>
              <a:rPr lang="en-US" b="true" sz="6017" strike="noStrike" u="non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:</a:t>
            </a:r>
          </a:p>
          <a:p>
            <a:pPr algn="ctr" marL="0" indent="0" lvl="0">
              <a:lnSpc>
                <a:spcPts val="5175"/>
              </a:lnSpc>
              <a:spcBef>
                <a:spcPct val="0"/>
              </a:spcBef>
            </a:pPr>
            <a:r>
              <a:rPr lang="en-US" b="true" sz="6017" strike="noStrike" u="non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"Nome completo da tese"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800214" y="828992"/>
            <a:ext cx="1071479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Programa de Pós-Graduação em Relações Étnicas e Contemporaneidade (PPGREC)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851207" y="379168"/>
            <a:ext cx="6585585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Universidade Estadual do Sudoeste da Bahia (UESB)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82268" y="8341527"/>
            <a:ext cx="564182" cy="552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🏛️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53693" y="5857800"/>
            <a:ext cx="564182" cy="552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🧑‍🎓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19531" y="7415371"/>
            <a:ext cx="489656" cy="478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📅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919531" y="7883212"/>
            <a:ext cx="489656" cy="478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🕒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882268" y="6467400"/>
            <a:ext cx="489656" cy="478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👩‍🏫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422697" y="6053152"/>
            <a:ext cx="402455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iscente: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Nome do(a) aluno(a)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446450" y="6516702"/>
            <a:ext cx="730615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O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rientador(a):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Prof.(a) Dr.(a) Nome do(a) orientador0(a)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479193" y="7486513"/>
            <a:ext cx="4976932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Data: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[d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ia da semana], [mês] de [ano]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479193" y="8489813"/>
            <a:ext cx="2352199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Local: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[presencial]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404965" y="7988163"/>
            <a:ext cx="1974413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Ho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rário: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[hora]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2273763" y="5746246"/>
            <a:ext cx="2832378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b="true" sz="18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BANCA EXAMINADORA: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422525" y="6499840"/>
            <a:ext cx="4534853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rof(a). Dr(a). [Nome 1] – [Instituição]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1422525" y="7042130"/>
            <a:ext cx="4534853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rof(a). Dr(a). [Nome 1] – [Instituição]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1422525" y="7584420"/>
            <a:ext cx="4534853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rof(a). Dr(a). [Nome 1] – [Instituição]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7035072" y="9315525"/>
            <a:ext cx="4859774" cy="6515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b="true" sz="35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Participe e prestigie!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422697" y="6980252"/>
            <a:ext cx="7780973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Coo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rientador(a):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Prof.(a) Dr.(a) Nome do(a) coorientador(a)</a:t>
            </a:r>
          </a:p>
        </p:txBody>
      </p:sp>
      <p:sp>
        <p:nvSpPr>
          <p:cNvPr name="Freeform 43" id="43"/>
          <p:cNvSpPr/>
          <p:nvPr/>
        </p:nvSpPr>
        <p:spPr>
          <a:xfrm flipH="false" flipV="false" rot="0">
            <a:off x="945360" y="9048613"/>
            <a:ext cx="397032" cy="268937"/>
          </a:xfrm>
          <a:custGeom>
            <a:avLst/>
            <a:gdLst/>
            <a:ahLst/>
            <a:cxnLst/>
            <a:rect r="r" b="b" t="t" l="l"/>
            <a:pathLst>
              <a:path h="268937" w="397032">
                <a:moveTo>
                  <a:pt x="0" y="0"/>
                </a:moveTo>
                <a:lnTo>
                  <a:pt x="397032" y="0"/>
                </a:lnTo>
                <a:lnTo>
                  <a:pt x="397032" y="268937"/>
                </a:lnTo>
                <a:lnTo>
                  <a:pt x="0" y="26893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4" id="44"/>
          <p:cNvSpPr txBox="true"/>
          <p:nvPr/>
        </p:nvSpPr>
        <p:spPr>
          <a:xfrm rot="0">
            <a:off x="1479193" y="8953363"/>
            <a:ext cx="2839045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Link: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[Sessão Remota]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787978" y="3600450"/>
            <a:ext cx="500022" cy="3086100"/>
            <a:chOff x="0" y="0"/>
            <a:chExt cx="131693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1693" cy="812800"/>
            </a:xfrm>
            <a:custGeom>
              <a:avLst/>
              <a:gdLst/>
              <a:ahLst/>
              <a:cxnLst/>
              <a:rect r="r" b="b" t="t" l="l"/>
              <a:pathLst>
                <a:path h="812800" w="131693">
                  <a:moveTo>
                    <a:pt x="0" y="0"/>
                  </a:moveTo>
                  <a:lnTo>
                    <a:pt x="131693" y="0"/>
                  </a:lnTo>
                  <a:lnTo>
                    <a:pt x="13169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7793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31693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25799" y="3600450"/>
            <a:ext cx="522324" cy="3086100"/>
            <a:chOff x="0" y="0"/>
            <a:chExt cx="137567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7567" cy="812800"/>
            </a:xfrm>
            <a:custGeom>
              <a:avLst/>
              <a:gdLst/>
              <a:ahLst/>
              <a:cxnLst/>
              <a:rect r="r" b="b" t="t" l="l"/>
              <a:pathLst>
                <a:path h="812800" w="137567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CAFAA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7792895" y="0"/>
            <a:ext cx="495105" cy="3086100"/>
            <a:chOff x="0" y="0"/>
            <a:chExt cx="130398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0398" cy="812800"/>
            </a:xfrm>
            <a:custGeom>
              <a:avLst/>
              <a:gdLst/>
              <a:ahLst/>
              <a:cxnLst/>
              <a:rect r="r" b="b" t="t" l="l"/>
              <a:pathLst>
                <a:path h="812800" w="130398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ECD61A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7792895" y="7200900"/>
            <a:ext cx="495105" cy="3086100"/>
            <a:chOff x="0" y="0"/>
            <a:chExt cx="130398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30398" cy="812800"/>
            </a:xfrm>
            <a:custGeom>
              <a:avLst/>
              <a:gdLst/>
              <a:ahLst/>
              <a:cxnLst/>
              <a:rect r="r" b="b" t="t" l="l"/>
              <a:pathLst>
                <a:path h="812800" w="130398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A431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-25799" y="7200900"/>
            <a:ext cx="522324" cy="3086100"/>
            <a:chOff x="0" y="0"/>
            <a:chExt cx="137567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37567" cy="812800"/>
            </a:xfrm>
            <a:custGeom>
              <a:avLst/>
              <a:gdLst/>
              <a:ahLst/>
              <a:cxnLst/>
              <a:rect r="r" b="b" t="t" l="l"/>
              <a:pathLst>
                <a:path h="812800" w="137567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F1967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-25799" y="0"/>
            <a:ext cx="548123" cy="3086100"/>
            <a:chOff x="0" y="0"/>
            <a:chExt cx="144362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44362" cy="812800"/>
            </a:xfrm>
            <a:custGeom>
              <a:avLst/>
              <a:gdLst/>
              <a:ahLst/>
              <a:cxnLst/>
              <a:rect r="r" b="b" t="t" l="l"/>
              <a:pathLst>
                <a:path h="812800" w="144362">
                  <a:moveTo>
                    <a:pt x="0" y="0"/>
                  </a:moveTo>
                  <a:lnTo>
                    <a:pt x="144362" y="0"/>
                  </a:lnTo>
                  <a:lnTo>
                    <a:pt x="14436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81816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144362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1844525" y="0"/>
            <a:ext cx="1488964" cy="1488964"/>
          </a:xfrm>
          <a:custGeom>
            <a:avLst/>
            <a:gdLst/>
            <a:ahLst/>
            <a:cxnLst/>
            <a:rect r="r" b="b" t="t" l="l"/>
            <a:pathLst>
              <a:path h="1488964" w="1488964">
                <a:moveTo>
                  <a:pt x="0" y="0"/>
                </a:moveTo>
                <a:lnTo>
                  <a:pt x="1488964" y="0"/>
                </a:lnTo>
                <a:lnTo>
                  <a:pt x="1488964" y="1488964"/>
                </a:lnTo>
                <a:lnTo>
                  <a:pt x="0" y="14889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4982696" y="326737"/>
            <a:ext cx="1949364" cy="822413"/>
          </a:xfrm>
          <a:custGeom>
            <a:avLst/>
            <a:gdLst/>
            <a:ahLst/>
            <a:cxnLst/>
            <a:rect r="r" b="b" t="t" l="l"/>
            <a:pathLst>
              <a:path h="822413" w="1949364">
                <a:moveTo>
                  <a:pt x="0" y="0"/>
                </a:moveTo>
                <a:lnTo>
                  <a:pt x="1949364" y="0"/>
                </a:lnTo>
                <a:lnTo>
                  <a:pt x="1949364" y="822413"/>
                </a:lnTo>
                <a:lnTo>
                  <a:pt x="0" y="82241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true" flipV="false" rot="0">
            <a:off x="8987988" y="8078143"/>
            <a:ext cx="1263370" cy="1331615"/>
          </a:xfrm>
          <a:custGeom>
            <a:avLst/>
            <a:gdLst/>
            <a:ahLst/>
            <a:cxnLst/>
            <a:rect r="r" b="b" t="t" l="l"/>
            <a:pathLst>
              <a:path h="1331615" w="1263370">
                <a:moveTo>
                  <a:pt x="1263369" y="0"/>
                </a:moveTo>
                <a:lnTo>
                  <a:pt x="0" y="0"/>
                </a:lnTo>
                <a:lnTo>
                  <a:pt x="0" y="1331614"/>
                </a:lnTo>
                <a:lnTo>
                  <a:pt x="1263369" y="1331614"/>
                </a:lnTo>
                <a:lnTo>
                  <a:pt x="1263369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945360" y="9048613"/>
            <a:ext cx="397032" cy="268937"/>
          </a:xfrm>
          <a:custGeom>
            <a:avLst/>
            <a:gdLst/>
            <a:ahLst/>
            <a:cxnLst/>
            <a:rect r="r" b="b" t="t" l="l"/>
            <a:pathLst>
              <a:path h="268937" w="397032">
                <a:moveTo>
                  <a:pt x="0" y="0"/>
                </a:moveTo>
                <a:lnTo>
                  <a:pt x="397032" y="0"/>
                </a:lnTo>
                <a:lnTo>
                  <a:pt x="397032" y="268937"/>
                </a:lnTo>
                <a:lnTo>
                  <a:pt x="0" y="26893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3800214" y="828992"/>
            <a:ext cx="1071479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Programa de Pós-Graduação em Relações Étnicas e Contemporaneidade (PPGREC)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851207" y="379168"/>
            <a:ext cx="6585585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Universidade Estadual do Sudoeste da Bahia (UESB)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82268" y="8341527"/>
            <a:ext cx="564182" cy="552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🏛️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53693" y="5857800"/>
            <a:ext cx="564182" cy="552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🧑‍🎓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919531" y="7415371"/>
            <a:ext cx="489656" cy="478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📅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19531" y="7883212"/>
            <a:ext cx="489656" cy="478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🕒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82268" y="6467400"/>
            <a:ext cx="489656" cy="478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👩‍🏫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438652" y="6053152"/>
            <a:ext cx="3874532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iscente: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415077" y="6516702"/>
            <a:ext cx="7368897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O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rientador(a):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_____________________________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485749" y="7482311"/>
            <a:ext cx="5971342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Data: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485749" y="8489813"/>
            <a:ext cx="6767275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Local: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________________________________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435803" y="7988163"/>
            <a:ext cx="1912739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Ho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rário: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2273763" y="5746246"/>
            <a:ext cx="2832378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b="true" sz="18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BANCA EXAMINADORA: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1422525" y="6499840"/>
            <a:ext cx="4534853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rof(a). Dr(a). [Nome 1] – [Instituição]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422525" y="7042130"/>
            <a:ext cx="4534853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rof(a). Dr(a). [Nome 1] – [Instituição]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1422525" y="7584420"/>
            <a:ext cx="4534853" cy="342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rof(a). Dr(a). [Nome 1] – [Instituição]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035072" y="9315525"/>
            <a:ext cx="4859774" cy="6515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b="true" sz="35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Participe e prestigie!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438652" y="6980252"/>
            <a:ext cx="787265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Coo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rientador(a):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______________________________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479193" y="8991463"/>
            <a:ext cx="7240667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Link (Sessão Remota)</a:t>
            </a:r>
            <a:r>
              <a:rPr lang="en-US" b="true" sz="1999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4056502" y="2084516"/>
            <a:ext cx="10816914" cy="496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3"/>
              </a:lnSpc>
            </a:pPr>
            <a:r>
              <a:rPr lang="en-US" sz="4004" b="tru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DEFESA PÚBLICA DE TESE DE DOUTORADO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2392172" y="3286125"/>
            <a:ext cx="14135623" cy="14314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175"/>
              </a:lnSpc>
              <a:spcBef>
                <a:spcPct val="0"/>
              </a:spcBef>
            </a:pPr>
            <a:r>
              <a:rPr lang="en-US" b="true" sz="6017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Título da Tese</a:t>
            </a:r>
            <a:r>
              <a:rPr lang="en-US" b="true" sz="6017" strike="noStrike" u="non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:</a:t>
            </a:r>
          </a:p>
          <a:p>
            <a:pPr algn="ctr" marL="0" indent="0" lvl="0">
              <a:lnSpc>
                <a:spcPts val="5175"/>
              </a:lnSpc>
              <a:spcBef>
                <a:spcPct val="0"/>
              </a:spcBef>
            </a:pPr>
            <a:r>
              <a:rPr lang="en-US" b="true" sz="6017" strike="noStrike" u="non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"Nome completo da tese"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terms:modified xsi:type="dcterms:W3CDTF">2011-08-01T06:04:30Z</dcterms:modified>
  <dc:identifier>DAGplaMs5hc</dc:identifier>
</cp:coreProperties>
</file>