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Open Sans" panose="020B0606030504020204" pitchFamily="34" charset="0"/>
      <p:regular r:id="rId4"/>
    </p:embeddedFont>
    <p:embeddedFont>
      <p:font typeface="Poppins" panose="00000500000000000000" pitchFamily="2" charset="0"/>
      <p:regular r:id="rId5"/>
    </p:embeddedFont>
    <p:embeddedFont>
      <p:font typeface="Poppins Bold" panose="020B0604020202020204" charset="0"/>
      <p:regular r:id="rId6"/>
    </p:embeddedFont>
    <p:embeddedFont>
      <p:font typeface="Poppins Heavy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8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787978" y="3600450"/>
            <a:ext cx="500022" cy="3086100"/>
            <a:chOff x="0" y="0"/>
            <a:chExt cx="131693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1693" cy="812800"/>
            </a:xfrm>
            <a:custGeom>
              <a:avLst/>
              <a:gdLst/>
              <a:ahLst/>
              <a:cxnLst/>
              <a:rect l="l" t="t" r="r" b="b"/>
              <a:pathLst>
                <a:path w="131693" h="812800">
                  <a:moveTo>
                    <a:pt x="0" y="0"/>
                  </a:moveTo>
                  <a:lnTo>
                    <a:pt x="131693" y="0"/>
                  </a:lnTo>
                  <a:lnTo>
                    <a:pt x="13169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7793D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31693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0" y="3600450"/>
            <a:ext cx="522324" cy="3086100"/>
            <a:chOff x="0" y="0"/>
            <a:chExt cx="137567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7567" cy="812800"/>
            </a:xfrm>
            <a:custGeom>
              <a:avLst/>
              <a:gdLst/>
              <a:ahLst/>
              <a:cxnLst/>
              <a:rect l="l" t="t" r="r" b="b"/>
              <a:pathLst>
                <a:path w="137567" h="812800">
                  <a:moveTo>
                    <a:pt x="0" y="0"/>
                  </a:moveTo>
                  <a:lnTo>
                    <a:pt x="137567" y="0"/>
                  </a:lnTo>
                  <a:lnTo>
                    <a:pt x="1375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CAFAA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3756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792895" y="0"/>
            <a:ext cx="495105" cy="3086100"/>
            <a:chOff x="0" y="0"/>
            <a:chExt cx="130398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30398" cy="812800"/>
            </a:xfrm>
            <a:custGeom>
              <a:avLst/>
              <a:gdLst/>
              <a:ahLst/>
              <a:cxnLst/>
              <a:rect l="l" t="t" r="r" b="b"/>
              <a:pathLst>
                <a:path w="130398" h="812800">
                  <a:moveTo>
                    <a:pt x="0" y="0"/>
                  </a:moveTo>
                  <a:lnTo>
                    <a:pt x="130398" y="0"/>
                  </a:lnTo>
                  <a:lnTo>
                    <a:pt x="130398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ECD61A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30398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7792895" y="7200900"/>
            <a:ext cx="495105" cy="3086100"/>
            <a:chOff x="0" y="0"/>
            <a:chExt cx="130398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30398" cy="812800"/>
            </a:xfrm>
            <a:custGeom>
              <a:avLst/>
              <a:gdLst/>
              <a:ahLst/>
              <a:cxnLst/>
              <a:rect l="l" t="t" r="r" b="b"/>
              <a:pathLst>
                <a:path w="130398" h="812800">
                  <a:moveTo>
                    <a:pt x="0" y="0"/>
                  </a:moveTo>
                  <a:lnTo>
                    <a:pt x="130398" y="0"/>
                  </a:lnTo>
                  <a:lnTo>
                    <a:pt x="130398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A431F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30398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-25799" y="7200900"/>
            <a:ext cx="522324" cy="3086100"/>
            <a:chOff x="0" y="0"/>
            <a:chExt cx="137567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37567" cy="812800"/>
            </a:xfrm>
            <a:custGeom>
              <a:avLst/>
              <a:gdLst/>
              <a:ahLst/>
              <a:cxnLst/>
              <a:rect l="l" t="t" r="r" b="b"/>
              <a:pathLst>
                <a:path w="137567" h="812800">
                  <a:moveTo>
                    <a:pt x="0" y="0"/>
                  </a:moveTo>
                  <a:lnTo>
                    <a:pt x="137567" y="0"/>
                  </a:lnTo>
                  <a:lnTo>
                    <a:pt x="1375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F1967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13756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-25799" y="0"/>
            <a:ext cx="548123" cy="3086100"/>
            <a:chOff x="0" y="0"/>
            <a:chExt cx="144362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44362" cy="812800"/>
            </a:xfrm>
            <a:custGeom>
              <a:avLst/>
              <a:gdLst/>
              <a:ahLst/>
              <a:cxnLst/>
              <a:rect l="l" t="t" r="r" b="b"/>
              <a:pathLst>
                <a:path w="144362" h="812800">
                  <a:moveTo>
                    <a:pt x="0" y="0"/>
                  </a:moveTo>
                  <a:lnTo>
                    <a:pt x="144362" y="0"/>
                  </a:lnTo>
                  <a:lnTo>
                    <a:pt x="14436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81816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144362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Freeform 20"/>
          <p:cNvSpPr/>
          <p:nvPr/>
        </p:nvSpPr>
        <p:spPr>
          <a:xfrm>
            <a:off x="1844525" y="0"/>
            <a:ext cx="1488964" cy="1488964"/>
          </a:xfrm>
          <a:custGeom>
            <a:avLst/>
            <a:gdLst/>
            <a:ahLst/>
            <a:cxnLst/>
            <a:rect l="l" t="t" r="r" b="b"/>
            <a:pathLst>
              <a:path w="1488964" h="1488964">
                <a:moveTo>
                  <a:pt x="0" y="0"/>
                </a:moveTo>
                <a:lnTo>
                  <a:pt x="1488964" y="0"/>
                </a:lnTo>
                <a:lnTo>
                  <a:pt x="1488964" y="1488964"/>
                </a:lnTo>
                <a:lnTo>
                  <a:pt x="0" y="14889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1" name="Freeform 21"/>
          <p:cNvSpPr/>
          <p:nvPr/>
        </p:nvSpPr>
        <p:spPr>
          <a:xfrm>
            <a:off x="14982696" y="326737"/>
            <a:ext cx="1949364" cy="822413"/>
          </a:xfrm>
          <a:custGeom>
            <a:avLst/>
            <a:gdLst/>
            <a:ahLst/>
            <a:cxnLst/>
            <a:rect l="l" t="t" r="r" b="b"/>
            <a:pathLst>
              <a:path w="1949364" h="822413">
                <a:moveTo>
                  <a:pt x="0" y="0"/>
                </a:moveTo>
                <a:lnTo>
                  <a:pt x="1949364" y="0"/>
                </a:lnTo>
                <a:lnTo>
                  <a:pt x="1949364" y="822413"/>
                </a:lnTo>
                <a:lnTo>
                  <a:pt x="0" y="82241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2" name="Freeform 22"/>
          <p:cNvSpPr/>
          <p:nvPr/>
        </p:nvSpPr>
        <p:spPr>
          <a:xfrm flipH="1">
            <a:off x="8987988" y="8078143"/>
            <a:ext cx="1263370" cy="1331615"/>
          </a:xfrm>
          <a:custGeom>
            <a:avLst/>
            <a:gdLst/>
            <a:ahLst/>
            <a:cxnLst/>
            <a:rect l="l" t="t" r="r" b="b"/>
            <a:pathLst>
              <a:path w="1263370" h="1331615">
                <a:moveTo>
                  <a:pt x="1263369" y="0"/>
                </a:moveTo>
                <a:lnTo>
                  <a:pt x="0" y="0"/>
                </a:lnTo>
                <a:lnTo>
                  <a:pt x="0" y="1331614"/>
                </a:lnTo>
                <a:lnTo>
                  <a:pt x="1263369" y="1331614"/>
                </a:lnTo>
                <a:lnTo>
                  <a:pt x="1263369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3" name="TextBox 23"/>
          <p:cNvSpPr txBox="1"/>
          <p:nvPr/>
        </p:nvSpPr>
        <p:spPr>
          <a:xfrm>
            <a:off x="4678032" y="1932116"/>
            <a:ext cx="9573855" cy="496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43"/>
              </a:lnSpc>
            </a:pPr>
            <a:r>
              <a:rPr lang="en-US" sz="4004" b="1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DEFESA PÚBLICA DE DISSERTAÇÃO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397148" y="3209925"/>
            <a:ext cx="14135623" cy="14314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175"/>
              </a:lnSpc>
              <a:spcBef>
                <a:spcPct val="0"/>
              </a:spcBef>
            </a:pPr>
            <a:r>
              <a:rPr lang="en-US" sz="6017" b="1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Título da Dis</a:t>
            </a:r>
            <a:r>
              <a:rPr lang="en-US" sz="6017" b="1" u="none" strike="noStrik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sertação:</a:t>
            </a:r>
          </a:p>
          <a:p>
            <a:pPr marL="0" lvl="0" indent="0" algn="ctr">
              <a:lnSpc>
                <a:spcPts val="5175"/>
              </a:lnSpc>
              <a:spcBef>
                <a:spcPct val="0"/>
              </a:spcBef>
            </a:pPr>
            <a:r>
              <a:rPr lang="en-US" sz="6017" b="1" u="none" strike="noStrik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"Nome completo da dissertação"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800214" y="828992"/>
            <a:ext cx="10714791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Programa de Pós-Graduação em Relações Étnicas e Contemporaneidade (PPGREC)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851207" y="379168"/>
            <a:ext cx="6585585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Universidade Estadual do Sudoeste da Bahia (UESB)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882268" y="8341527"/>
            <a:ext cx="564182" cy="552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29"/>
              </a:lnSpc>
              <a:spcBef>
                <a:spcPct val="0"/>
              </a:spcBef>
            </a:pPr>
            <a:r>
              <a:rPr lang="en-US" sz="3235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🏛️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853693" y="5857800"/>
            <a:ext cx="564182" cy="552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29"/>
              </a:lnSpc>
              <a:spcBef>
                <a:spcPct val="0"/>
              </a:spcBef>
            </a:pPr>
            <a:r>
              <a:rPr lang="en-US" sz="3235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🧑‍🎓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919531" y="7415371"/>
            <a:ext cx="489656" cy="478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📅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919531" y="7883212"/>
            <a:ext cx="489656" cy="478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🕒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882268" y="6493819"/>
            <a:ext cx="489656" cy="478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 dirty="0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👩‍🏫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422697" y="6053152"/>
            <a:ext cx="4024551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Discente: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Nome do(a) aluno(a)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762000" y="6515100"/>
            <a:ext cx="8534400" cy="3410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 err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Orientador</a:t>
            </a: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(a):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Prof.(a) Dr.(a) Nome do(a) </a:t>
            </a:r>
            <a:r>
              <a:rPr lang="en-US" sz="1999" dirty="0" err="1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orientador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(a)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762000" y="7505700"/>
            <a:ext cx="6400800" cy="3410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Data: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[</a:t>
            </a:r>
            <a:r>
              <a:rPr lang="en-US" sz="1999" dirty="0" err="1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dia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 da </a:t>
            </a:r>
            <a:r>
              <a:rPr lang="en-US" sz="1999" dirty="0" err="1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semana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], [</a:t>
            </a:r>
            <a:r>
              <a:rPr lang="en-US" sz="1999" dirty="0" err="1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mês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] de [ano]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479193" y="8489813"/>
            <a:ext cx="2352199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Local: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[presencial]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404965" y="7988163"/>
            <a:ext cx="1974413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999" b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Horário: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[hora]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2273763" y="5746246"/>
            <a:ext cx="2832378" cy="342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 b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BANCA EXAMINADORA: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1422525" y="6499840"/>
            <a:ext cx="4534853" cy="342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Prof(a). Dr(a). [Nome 1] – [Instituição]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1422525" y="7042130"/>
            <a:ext cx="4534853" cy="342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Prof(a). Dr(a). [Nome 1] – [Instituição]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1422525" y="7584420"/>
            <a:ext cx="4534853" cy="342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Prof(a). Dr(a). [Nome 1] – [Instituição]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7035072" y="9315525"/>
            <a:ext cx="4859774" cy="6515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b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Participe e prestigie!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762000" y="6972300"/>
            <a:ext cx="8991600" cy="3410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 err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Coorientador</a:t>
            </a: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(a):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Prof.(a) Dr.(a) Nome do(a) </a:t>
            </a:r>
            <a:r>
              <a:rPr lang="en-US" sz="1999" dirty="0" err="1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coorientador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(a)</a:t>
            </a:r>
          </a:p>
        </p:txBody>
      </p:sp>
      <p:sp>
        <p:nvSpPr>
          <p:cNvPr id="43" name="Freeform 43"/>
          <p:cNvSpPr/>
          <p:nvPr/>
        </p:nvSpPr>
        <p:spPr>
          <a:xfrm>
            <a:off x="945360" y="9048613"/>
            <a:ext cx="397032" cy="268937"/>
          </a:xfrm>
          <a:custGeom>
            <a:avLst/>
            <a:gdLst/>
            <a:ahLst/>
            <a:cxnLst/>
            <a:rect l="l" t="t" r="r" b="b"/>
            <a:pathLst>
              <a:path w="397032" h="268937">
                <a:moveTo>
                  <a:pt x="0" y="0"/>
                </a:moveTo>
                <a:lnTo>
                  <a:pt x="397032" y="0"/>
                </a:lnTo>
                <a:lnTo>
                  <a:pt x="397032" y="268937"/>
                </a:lnTo>
                <a:lnTo>
                  <a:pt x="0" y="26893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4" name="TextBox 44"/>
          <p:cNvSpPr txBox="1"/>
          <p:nvPr/>
        </p:nvSpPr>
        <p:spPr>
          <a:xfrm>
            <a:off x="1479193" y="8953363"/>
            <a:ext cx="2839045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Link: </a:t>
            </a: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[Sessão Remota]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787978" y="3600450"/>
            <a:ext cx="500022" cy="3086100"/>
            <a:chOff x="0" y="0"/>
            <a:chExt cx="131693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1693" cy="812800"/>
            </a:xfrm>
            <a:custGeom>
              <a:avLst/>
              <a:gdLst/>
              <a:ahLst/>
              <a:cxnLst/>
              <a:rect l="l" t="t" r="r" b="b"/>
              <a:pathLst>
                <a:path w="131693" h="812800">
                  <a:moveTo>
                    <a:pt x="0" y="0"/>
                  </a:moveTo>
                  <a:lnTo>
                    <a:pt x="131693" y="0"/>
                  </a:lnTo>
                  <a:lnTo>
                    <a:pt x="13169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37793D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31693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25799" y="3600450"/>
            <a:ext cx="522324" cy="3086100"/>
            <a:chOff x="0" y="0"/>
            <a:chExt cx="137567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7567" cy="812800"/>
            </a:xfrm>
            <a:custGeom>
              <a:avLst/>
              <a:gdLst/>
              <a:ahLst/>
              <a:cxnLst/>
              <a:rect l="l" t="t" r="r" b="b"/>
              <a:pathLst>
                <a:path w="137567" h="812800">
                  <a:moveTo>
                    <a:pt x="0" y="0"/>
                  </a:moveTo>
                  <a:lnTo>
                    <a:pt x="137567" y="0"/>
                  </a:lnTo>
                  <a:lnTo>
                    <a:pt x="1375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CAFAA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3756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792895" y="0"/>
            <a:ext cx="495105" cy="3086100"/>
            <a:chOff x="0" y="0"/>
            <a:chExt cx="130398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30398" cy="812800"/>
            </a:xfrm>
            <a:custGeom>
              <a:avLst/>
              <a:gdLst/>
              <a:ahLst/>
              <a:cxnLst/>
              <a:rect l="l" t="t" r="r" b="b"/>
              <a:pathLst>
                <a:path w="130398" h="812800">
                  <a:moveTo>
                    <a:pt x="0" y="0"/>
                  </a:moveTo>
                  <a:lnTo>
                    <a:pt x="130398" y="0"/>
                  </a:lnTo>
                  <a:lnTo>
                    <a:pt x="130398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ECD61A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30398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7792895" y="7200900"/>
            <a:ext cx="495105" cy="3086100"/>
            <a:chOff x="0" y="0"/>
            <a:chExt cx="130398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30398" cy="812800"/>
            </a:xfrm>
            <a:custGeom>
              <a:avLst/>
              <a:gdLst/>
              <a:ahLst/>
              <a:cxnLst/>
              <a:rect l="l" t="t" r="r" b="b"/>
              <a:pathLst>
                <a:path w="130398" h="812800">
                  <a:moveTo>
                    <a:pt x="0" y="0"/>
                  </a:moveTo>
                  <a:lnTo>
                    <a:pt x="130398" y="0"/>
                  </a:lnTo>
                  <a:lnTo>
                    <a:pt x="130398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A431F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30398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-25799" y="7200900"/>
            <a:ext cx="522324" cy="3086100"/>
            <a:chOff x="0" y="0"/>
            <a:chExt cx="137567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37567" cy="812800"/>
            </a:xfrm>
            <a:custGeom>
              <a:avLst/>
              <a:gdLst/>
              <a:ahLst/>
              <a:cxnLst/>
              <a:rect l="l" t="t" r="r" b="b"/>
              <a:pathLst>
                <a:path w="137567" h="812800">
                  <a:moveTo>
                    <a:pt x="0" y="0"/>
                  </a:moveTo>
                  <a:lnTo>
                    <a:pt x="137567" y="0"/>
                  </a:lnTo>
                  <a:lnTo>
                    <a:pt x="13756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F1967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13756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-25799" y="0"/>
            <a:ext cx="548123" cy="3086100"/>
            <a:chOff x="0" y="0"/>
            <a:chExt cx="144362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44362" cy="812800"/>
            </a:xfrm>
            <a:custGeom>
              <a:avLst/>
              <a:gdLst/>
              <a:ahLst/>
              <a:cxnLst/>
              <a:rect l="l" t="t" r="r" b="b"/>
              <a:pathLst>
                <a:path w="144362" h="812800">
                  <a:moveTo>
                    <a:pt x="0" y="0"/>
                  </a:moveTo>
                  <a:lnTo>
                    <a:pt x="144362" y="0"/>
                  </a:lnTo>
                  <a:lnTo>
                    <a:pt x="144362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81816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144362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Freeform 20"/>
          <p:cNvSpPr/>
          <p:nvPr/>
        </p:nvSpPr>
        <p:spPr>
          <a:xfrm>
            <a:off x="1844525" y="0"/>
            <a:ext cx="1488964" cy="1488964"/>
          </a:xfrm>
          <a:custGeom>
            <a:avLst/>
            <a:gdLst/>
            <a:ahLst/>
            <a:cxnLst/>
            <a:rect l="l" t="t" r="r" b="b"/>
            <a:pathLst>
              <a:path w="1488964" h="1488964">
                <a:moveTo>
                  <a:pt x="0" y="0"/>
                </a:moveTo>
                <a:lnTo>
                  <a:pt x="1488964" y="0"/>
                </a:lnTo>
                <a:lnTo>
                  <a:pt x="1488964" y="1488964"/>
                </a:lnTo>
                <a:lnTo>
                  <a:pt x="0" y="14889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1" name="Freeform 21"/>
          <p:cNvSpPr/>
          <p:nvPr/>
        </p:nvSpPr>
        <p:spPr>
          <a:xfrm>
            <a:off x="14982696" y="326737"/>
            <a:ext cx="1949364" cy="822413"/>
          </a:xfrm>
          <a:custGeom>
            <a:avLst/>
            <a:gdLst/>
            <a:ahLst/>
            <a:cxnLst/>
            <a:rect l="l" t="t" r="r" b="b"/>
            <a:pathLst>
              <a:path w="1949364" h="822413">
                <a:moveTo>
                  <a:pt x="0" y="0"/>
                </a:moveTo>
                <a:lnTo>
                  <a:pt x="1949364" y="0"/>
                </a:lnTo>
                <a:lnTo>
                  <a:pt x="1949364" y="822413"/>
                </a:lnTo>
                <a:lnTo>
                  <a:pt x="0" y="82241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2" name="Freeform 22"/>
          <p:cNvSpPr/>
          <p:nvPr/>
        </p:nvSpPr>
        <p:spPr>
          <a:xfrm flipH="1">
            <a:off x="8987988" y="8078143"/>
            <a:ext cx="1263370" cy="1331615"/>
          </a:xfrm>
          <a:custGeom>
            <a:avLst/>
            <a:gdLst/>
            <a:ahLst/>
            <a:cxnLst/>
            <a:rect l="l" t="t" r="r" b="b"/>
            <a:pathLst>
              <a:path w="1263370" h="1331615">
                <a:moveTo>
                  <a:pt x="1263369" y="0"/>
                </a:moveTo>
                <a:lnTo>
                  <a:pt x="0" y="0"/>
                </a:lnTo>
                <a:lnTo>
                  <a:pt x="0" y="1331614"/>
                </a:lnTo>
                <a:lnTo>
                  <a:pt x="1263369" y="1331614"/>
                </a:lnTo>
                <a:lnTo>
                  <a:pt x="1263369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3" name="Freeform 23"/>
          <p:cNvSpPr/>
          <p:nvPr/>
        </p:nvSpPr>
        <p:spPr>
          <a:xfrm>
            <a:off x="945360" y="9048613"/>
            <a:ext cx="397032" cy="268937"/>
          </a:xfrm>
          <a:custGeom>
            <a:avLst/>
            <a:gdLst/>
            <a:ahLst/>
            <a:cxnLst/>
            <a:rect l="l" t="t" r="r" b="b"/>
            <a:pathLst>
              <a:path w="397032" h="268937">
                <a:moveTo>
                  <a:pt x="0" y="0"/>
                </a:moveTo>
                <a:lnTo>
                  <a:pt x="397032" y="0"/>
                </a:lnTo>
                <a:lnTo>
                  <a:pt x="397032" y="268937"/>
                </a:lnTo>
                <a:lnTo>
                  <a:pt x="0" y="26893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4" name="TextBox 24"/>
          <p:cNvSpPr txBox="1"/>
          <p:nvPr/>
        </p:nvSpPr>
        <p:spPr>
          <a:xfrm>
            <a:off x="4678032" y="1932116"/>
            <a:ext cx="9573855" cy="496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43"/>
              </a:lnSpc>
            </a:pPr>
            <a:r>
              <a:rPr lang="en-US" sz="4004" b="1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DEFESA PÚBLICA DE DISSERTAÇÃO 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397148" y="3209925"/>
            <a:ext cx="14135623" cy="14314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175"/>
              </a:lnSpc>
              <a:spcBef>
                <a:spcPct val="0"/>
              </a:spcBef>
            </a:pPr>
            <a:r>
              <a:rPr lang="en-US" sz="6017" b="1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Título da Dis</a:t>
            </a:r>
            <a:r>
              <a:rPr lang="en-US" sz="6017" b="1" u="none" strike="noStrik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sertação:</a:t>
            </a:r>
          </a:p>
          <a:p>
            <a:pPr marL="0" lvl="0" indent="0" algn="ctr">
              <a:lnSpc>
                <a:spcPts val="5175"/>
              </a:lnSpc>
              <a:spcBef>
                <a:spcPct val="0"/>
              </a:spcBef>
            </a:pPr>
            <a:r>
              <a:rPr lang="en-US" sz="6017" b="1" u="none" strike="noStrike">
                <a:solidFill>
                  <a:srgbClr val="545454"/>
                </a:solidFill>
                <a:latin typeface="Poppins Heavy"/>
                <a:ea typeface="Poppins Heavy"/>
                <a:cs typeface="Poppins Heavy"/>
                <a:sym typeface="Poppins Heavy"/>
              </a:rPr>
              <a:t>"Nome completo da dissertação"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800214" y="828992"/>
            <a:ext cx="10714791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Programa de Pós-Graduação em Relações Étnicas e Contemporaneidade (PPGREC)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851207" y="379168"/>
            <a:ext cx="6585585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Universidade Estadual do Sudoeste da Bahia (UESB)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882268" y="8341527"/>
            <a:ext cx="564182" cy="552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29"/>
              </a:lnSpc>
              <a:spcBef>
                <a:spcPct val="0"/>
              </a:spcBef>
            </a:pPr>
            <a:r>
              <a:rPr lang="en-US" sz="3235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🏛️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853693" y="5857800"/>
            <a:ext cx="564182" cy="552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29"/>
              </a:lnSpc>
              <a:spcBef>
                <a:spcPct val="0"/>
              </a:spcBef>
            </a:pPr>
            <a:r>
              <a:rPr lang="en-US" sz="3235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🧑‍🎓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919531" y="7415371"/>
            <a:ext cx="489656" cy="478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📅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919531" y="7883212"/>
            <a:ext cx="489656" cy="478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🕒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882268" y="6467400"/>
            <a:ext cx="489656" cy="478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30"/>
              </a:lnSpc>
              <a:spcBef>
                <a:spcPct val="0"/>
              </a:spcBef>
            </a:pPr>
            <a:r>
              <a:rPr lang="en-US" sz="2807">
                <a:solidFill>
                  <a:srgbClr val="545454"/>
                </a:solidFill>
                <a:latin typeface="Open Sans"/>
                <a:ea typeface="Open Sans"/>
                <a:cs typeface="Open Sans"/>
                <a:sym typeface="Open Sans"/>
              </a:rPr>
              <a:t>👩‍🏫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438652" y="6053152"/>
            <a:ext cx="3874532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 err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Discente</a:t>
            </a: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415077" y="6516702"/>
            <a:ext cx="7368897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 err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Orientador</a:t>
            </a: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(a):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_____________________________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485749" y="7482311"/>
            <a:ext cx="5971342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Data: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____________________________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485749" y="8489813"/>
            <a:ext cx="6767275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Local: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________________________________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435803" y="7988163"/>
            <a:ext cx="1912739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999" b="1" dirty="0" err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Horário</a:t>
            </a: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2273763" y="5746246"/>
            <a:ext cx="2832378" cy="342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 b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BANCA EXAMINADORA: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1422525" y="6499840"/>
            <a:ext cx="4534853" cy="342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Prof(a). Dr(a). [Nome 1] – [Instituição]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1422525" y="7042130"/>
            <a:ext cx="4534853" cy="342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Prof(a). Dr(a). [Nome 1] – [Instituição]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1422525" y="7584420"/>
            <a:ext cx="4534853" cy="342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Prof(a). Dr(a). [Nome 1] – [Instituição]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7035072" y="9315525"/>
            <a:ext cx="4859774" cy="6515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  <a:spcBef>
                <a:spcPct val="0"/>
              </a:spcBef>
            </a:pPr>
            <a:r>
              <a:rPr lang="en-US" sz="3599" b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Participe e prestigie!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438652" y="6980252"/>
            <a:ext cx="7872651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 err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Coorientador</a:t>
            </a: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(a):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______________________________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479193" y="8991463"/>
            <a:ext cx="7240667" cy="358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Link (</a:t>
            </a:r>
            <a:r>
              <a:rPr lang="en-US" sz="1999" b="1" dirty="0" err="1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Sessão</a:t>
            </a:r>
            <a:r>
              <a:rPr lang="en-US" sz="1999" b="1" dirty="0">
                <a:solidFill>
                  <a:srgbClr val="545454"/>
                </a:solidFill>
                <a:latin typeface="Poppins Bold"/>
                <a:ea typeface="Poppins Bold"/>
                <a:cs typeface="Poppins Bold"/>
                <a:sym typeface="Poppins Bold"/>
              </a:rPr>
              <a:t> Remota): </a:t>
            </a:r>
            <a:r>
              <a:rPr lang="en-US" sz="1999" dirty="0">
                <a:solidFill>
                  <a:srgbClr val="545454"/>
                </a:solidFill>
                <a:latin typeface="Poppins"/>
                <a:ea typeface="Poppins"/>
                <a:cs typeface="Poppins"/>
                <a:sym typeface="Poppins"/>
              </a:rPr>
              <a:t>_______________________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301</Words>
  <Application>Microsoft Office PowerPoint</Application>
  <PresentationFormat>Personalizar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Poppins Heavy</vt:lpstr>
      <vt:lpstr>Poppins</vt:lpstr>
      <vt:lpstr>Open Sans</vt:lpstr>
      <vt:lpstr>Arial</vt:lpstr>
      <vt:lpstr>Poppins Bold</vt:lpstr>
      <vt:lpstr>Calibri</vt:lpstr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C5329</cp:lastModifiedBy>
  <cp:revision>1</cp:revision>
  <dcterms:created xsi:type="dcterms:W3CDTF">2006-08-16T00:00:00Z</dcterms:created>
  <dcterms:modified xsi:type="dcterms:W3CDTF">2025-06-09T12:01:23Z</dcterms:modified>
  <dc:identifier>DAGpZl7Trbs</dc:identifier>
</cp:coreProperties>
</file>