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2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2D1287-127D-3308-50FD-21038EAC6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FF9D6B-B2A4-9524-0D32-EC23B6810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CB0E25-06E5-56C3-2296-9763ABA5F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F836-D226-490E-A808-AC04C4E4A333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2FF98E-79E9-9C00-24E1-D31BEE92E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C5A96D-B63F-AB36-66B4-BB014E28B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A751-46F2-455C-B1E5-4BA74E6A7C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577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0B8EF9-EEFE-B1A7-D099-3CFE1A0E4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AA35CDA-D334-9E24-8B9B-DDE46543C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4BADE8-96B4-9560-E6D6-758F4C2DF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F836-D226-490E-A808-AC04C4E4A333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1541FD-3362-03C6-68A3-7E0C9A56D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2D0FFF4-5D9E-203C-F219-F2206EFF3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A751-46F2-455C-B1E5-4BA74E6A7C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9130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EC5D6CC-76F1-68D4-0B89-A5021F4FCA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94A536E-3936-020A-F404-12217D278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21D399-10DF-3440-7321-9693CB9D1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F836-D226-490E-A808-AC04C4E4A333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4F45F83-76DC-15F1-63C6-B53EFABCA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DB9F37-C63C-60A4-E102-F42CD726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A751-46F2-455C-B1E5-4BA74E6A7C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8057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5EF325-02EB-2C73-3014-140E217DE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3916E9-AA6B-B00E-1526-52FD3E552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6D4B6D-1B95-113D-6F31-74B93031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F836-D226-490E-A808-AC04C4E4A333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4E7A19-D005-0FC5-6957-E6890048C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8AE2C1-308B-5E53-CFF7-FB33879F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A751-46F2-455C-B1E5-4BA74E6A7C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055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9D1D13-4593-751F-32E5-255C99971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48A675B-5B50-E507-1716-3870A0C48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4347A4-96B6-909E-F30B-6BAFCCBD4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F836-D226-490E-A808-AC04C4E4A333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57FD6A-06D6-4FA5-D8BB-7ABC88CA7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47C718-A435-5C74-7372-B94644DEC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A751-46F2-455C-B1E5-4BA74E6A7C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01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61A03F-A62E-1689-59FB-0229CD6A6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F0CE7C-3886-A838-2D1C-106BA99C56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7D8FA88-BD92-D6D1-1897-3769E7892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64F3715-E5F5-8723-8A7B-09B85D4F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F836-D226-490E-A808-AC04C4E4A333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741E2E9-20D0-24E3-E0DB-007B17F8C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A441177-2910-1481-17DF-3EE0A6CC1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A751-46F2-455C-B1E5-4BA74E6A7C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121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8E6E0B-7D3C-EA2F-16C1-7990B5E88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D7361AB-62D2-ED2D-61FD-81A191DC0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30CAE95-508A-FAD3-9081-3A2033E740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3918AED-254B-0463-BE00-427CBDF6A7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73608B5-92B0-C103-331B-F989A9E79D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76B89F3-3541-CB31-8A15-50D30EEFD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F836-D226-490E-A808-AC04C4E4A333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5BB9519-209C-0B52-EBEA-F68C4B74A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BD4942F-5B8D-2E70-7B3F-91CB44576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A751-46F2-455C-B1E5-4BA74E6A7C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368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A14852-BECA-C78A-2C1C-E51AD1777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EEC1C39-7FA7-0293-0E8A-2D9838FD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F836-D226-490E-A808-AC04C4E4A333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B2C2899-D1D9-B016-A27C-B8EF4EB28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1602566-FC7F-94C1-C1C3-8A60D2113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A751-46F2-455C-B1E5-4BA74E6A7C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7594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ECA2568-E496-1617-AA6A-FF1CD8E2B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F836-D226-490E-A808-AC04C4E4A333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0973054-B7B9-DC77-8F6B-9BD9A1554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18D3A3F-E9FC-9440-768C-47CC95AAD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A751-46F2-455C-B1E5-4BA74E6A7C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90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83E37A-20D6-2761-FC96-4E30326E2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02A717-B8A4-C059-7161-03F8DE1BA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E45CF88-D17D-67C1-F869-E47CE4B17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30E7244-CA11-978B-5247-51BE4B68A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F836-D226-490E-A808-AC04C4E4A333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5F3CC5E-4D62-B74C-41EB-93F2B988C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BF81EA1-7664-BCC2-2304-8B8E75373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A751-46F2-455C-B1E5-4BA74E6A7C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322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B62654-12B9-6FAE-7BBE-0FC11E0DE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CAB8A91-106A-F9A0-F56C-F7907784EE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AF8C09C-BAC9-E0C8-1EAF-94941C9AF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8BA759A-723D-F56E-4B5B-C52C02C08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F836-D226-490E-A808-AC04C4E4A333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18A2C52-6703-B205-0108-D919B75D3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BCA9244-961A-FA5D-C63C-1D679DB4C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A751-46F2-455C-B1E5-4BA74E6A7C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795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EA2AB8F-4EA7-5772-1D6B-BC43ADF2D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9847466-5968-363B-9DEC-B132B8125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964504-AC08-CFE5-5BB4-11D8B3CCCE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5F836-D226-490E-A808-AC04C4E4A333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99B1A5-39D5-3903-9841-A74954176E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887066-01F0-0605-3B2C-DD2CAE903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0A751-46F2-455C-B1E5-4BA74E6A7C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437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1A8815-671A-4845-2BB7-77646F3FD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0" y="406400"/>
            <a:ext cx="9144000" cy="905164"/>
          </a:xfrm>
        </p:spPr>
        <p:txBody>
          <a:bodyPr>
            <a:normAutofit fontScale="90000"/>
          </a:bodyPr>
          <a:lstStyle/>
          <a:p>
            <a:pPr algn="r"/>
            <a:r>
              <a:rPr lang="pt-BR" b="1" dirty="0">
                <a:solidFill>
                  <a:srgbClr val="27287D"/>
                </a:solidFill>
              </a:rPr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38A37FC-273F-40F6-D940-27CBEA0FE0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600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1A8815-671A-4845-2BB7-77646F3FD1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38A37FC-273F-40F6-D940-27CBEA0FE0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25660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Título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Éric de Oliveira Santos</dc:creator>
  <cp:lastModifiedBy>Éric de Oliveira Santos</cp:lastModifiedBy>
  <cp:revision>1</cp:revision>
  <dcterms:created xsi:type="dcterms:W3CDTF">2022-11-03T13:34:55Z</dcterms:created>
  <dcterms:modified xsi:type="dcterms:W3CDTF">2022-11-03T13:37:30Z</dcterms:modified>
</cp:coreProperties>
</file>