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8"/>
      </p:cViewPr>
      <p:guideLst>
        <p:guide orient="horz" pos="2160"/>
        <p:guide pos="384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n"/>
          <p:cNvSpPr>
            <a:spLocks noGrp="1" noRot="1" noChangeAspect="1"/>
          </p:cNvSpPr>
          <p:nvPr>
            <p:ph type="sldImg" idx="2"/>
          </p:nvPr>
        </p:nvSpPr>
        <p:spPr>
          <a:xfrm>
            <a:off x="-14914563" y="-11796713"/>
            <a:ext cx="18002251" cy="12463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" name="Google Shape;22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56238" cy="408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70578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95325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398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"/>
          <p:cNvSpPr txBox="1">
            <a:spLocks noGrp="1"/>
          </p:cNvSpPr>
          <p:nvPr>
            <p:ph type="title"/>
          </p:nvPr>
        </p:nvSpPr>
        <p:spPr>
          <a:xfrm>
            <a:off x="495300" y="128588"/>
            <a:ext cx="8882725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dt" idx="10"/>
          </p:nvPr>
        </p:nvSpPr>
        <p:spPr>
          <a:xfrm>
            <a:off x="495301" y="6245225"/>
            <a:ext cx="2279154" cy="446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ftr" idx="11"/>
          </p:nvPr>
        </p:nvSpPr>
        <p:spPr>
          <a:xfrm>
            <a:off x="3384551" y="6245225"/>
            <a:ext cx="3104654" cy="446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ldNum" idx="12"/>
          </p:nvPr>
        </p:nvSpPr>
        <p:spPr>
          <a:xfrm>
            <a:off x="7099301" y="6245225"/>
            <a:ext cx="2279154" cy="446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>
            <a:spLocks noGrp="1"/>
          </p:cNvSpPr>
          <p:nvPr>
            <p:ph type="title"/>
          </p:nvPr>
        </p:nvSpPr>
        <p:spPr>
          <a:xfrm rot="5400000">
            <a:off x="5251052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body" idx="1"/>
          </p:nvPr>
        </p:nvSpPr>
        <p:spPr>
          <a:xfrm rot="5400000">
            <a:off x="917177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4000"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/>
        </p:nvSpPr>
        <p:spPr>
          <a:xfrm>
            <a:off x="815897" y="233518"/>
            <a:ext cx="7429500" cy="101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Universidade Estadual do Sudoeste da Bahia – UESB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i="0" u="none" strike="noStrike" cap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</a:t>
            </a:r>
            <a:r>
              <a:rPr lang="pt-BR" sz="20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Pós-graduação em Enfermagem e Saúde </a:t>
            </a:r>
            <a:r>
              <a:rPr lang="pt-BR" sz="2000" b="1" i="0" u="none" strike="noStrike" cap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PPGES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dirty="0" smtClean="0">
                <a:latin typeface="Times New Roman"/>
                <a:cs typeface="Times New Roman"/>
                <a:sym typeface="Times New Roman"/>
              </a:rPr>
              <a:t>Linha de Pesquisa: </a:t>
            </a:r>
            <a:r>
              <a:rPr lang="pt-BR" sz="2000" b="1" dirty="0" err="1" smtClean="0">
                <a:latin typeface="Times New Roman"/>
                <a:cs typeface="Times New Roman"/>
                <a:sym typeface="Times New Roman"/>
              </a:rPr>
              <a:t>xxxxxxxxxxxxxxxxx</a:t>
            </a:r>
            <a:endParaRPr lang="pt-B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1501378" y="2060576"/>
            <a:ext cx="7166372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/>
          <p:nvPr/>
        </p:nvSpPr>
        <p:spPr>
          <a:xfrm>
            <a:off x="913209" y="1934862"/>
            <a:ext cx="8342709" cy="3233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t-BR" sz="1600" b="1" i="0" u="none" strike="noStrike" cap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Defesa Pública de Dissertação de Mestrado ou Defesa Pública de Tese de Doutorado</a:t>
            </a:r>
          </a:p>
          <a:p>
            <a:pPr lvl="0" algn="ctr">
              <a:buSzPts val="2400"/>
            </a:pPr>
            <a:r>
              <a:rPr lang="pt-BR" sz="1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Título da </a:t>
            </a:r>
            <a:r>
              <a:rPr lang="pt-BR" sz="1600" b="1" dirty="0">
                <a:latin typeface="Times New Roman"/>
                <a:ea typeface="Times New Roman"/>
                <a:cs typeface="Times New Roman"/>
                <a:sym typeface="Times New Roman"/>
              </a:rPr>
              <a:t>Dissertação </a:t>
            </a:r>
            <a:r>
              <a:rPr lang="pt-BR" sz="1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ou Tese “...”</a:t>
            </a:r>
          </a:p>
          <a:p>
            <a:pPr lvl="0" algn="ctr">
              <a:buSzPts val="2400"/>
            </a:pPr>
            <a:r>
              <a:rPr lang="pt-BR" sz="16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Mestrando ou Doutorando</a:t>
            </a:r>
          </a:p>
          <a:p>
            <a:pPr lvl="0" algn="ctr">
              <a:buSzPts val="2400"/>
            </a:pPr>
            <a:endParaRPr lang="pt-BR" sz="1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buSzPts val="2400"/>
            </a:pPr>
            <a:r>
              <a:rPr lang="pt-BR" sz="160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Banca Examinadora:</a:t>
            </a:r>
          </a:p>
          <a:p>
            <a:pPr lvl="0">
              <a:buSzPts val="2400"/>
            </a:pPr>
            <a:r>
              <a:rPr lang="pt-BR" sz="160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                                          </a:t>
            </a:r>
          </a:p>
          <a:p>
            <a:pPr lvl="0">
              <a:buSzPts val="2400"/>
            </a:pP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Prof. Dr. </a:t>
            </a:r>
            <a:r>
              <a:rPr lang="pt-BR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lang="pt-BR" sz="160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</a:t>
            </a: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UESB/PPGES (Orientador)                                    Data</a:t>
            </a:r>
            <a:r>
              <a:rPr lang="pt-BR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pt-BR" sz="16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buSzPts val="2400"/>
            </a:pP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Profa. Dra. </a:t>
            </a:r>
            <a:r>
              <a:rPr lang="pt-BR" sz="16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</a:t>
            </a: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Universidade/Programa (Avaliadora)                  Horário</a:t>
            </a:r>
            <a:r>
              <a:rPr lang="pt-BR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pt-BR" sz="16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buSzPts val="2400"/>
            </a:pP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Prof. Dr. </a:t>
            </a:r>
            <a:r>
              <a:rPr lang="pt-BR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</a:t>
            </a:r>
            <a:r>
              <a:rPr lang="pt-BR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Universidade/Programa (</a:t>
            </a: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Avaliador)                        Local</a:t>
            </a:r>
            <a:r>
              <a:rPr lang="pt-BR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>
              <a:buSzPts val="2400"/>
            </a:pPr>
            <a:endParaRPr lang="pt-BR" sz="16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buSzPts val="2400"/>
            </a:pPr>
            <a:endParaRPr lang="pt-BR"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SzPts val="2400"/>
            </a:pP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Jequié – Ba</a:t>
            </a:r>
          </a:p>
          <a:p>
            <a:pPr algn="ctr">
              <a:buSzPts val="2400"/>
            </a:pPr>
            <a:r>
              <a:rPr lang="pt-BR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endParaRPr lang="pt-BR"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SzPts val="2400"/>
            </a:pPr>
            <a:endParaRPr lang="pt-BR" sz="1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buSzPts val="2400"/>
            </a:pPr>
            <a:endParaRPr lang="pt-BR" sz="1600" b="1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buSzPts val="2400"/>
            </a:pPr>
            <a:endParaRPr lang="pt-BR" sz="1600" b="1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buSzPts val="2400"/>
            </a:pPr>
            <a:endParaRPr sz="180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 </a:t>
            </a:r>
            <a:endParaRPr sz="180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0" name="Google Shape;110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46958" y="233518"/>
            <a:ext cx="136336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4"/>
          <p:cNvPicPr preferRelativeResize="0"/>
          <p:nvPr/>
        </p:nvPicPr>
        <p:blipFill rotWithShape="1">
          <a:blip r:embed="rId5">
            <a:alphaModFix/>
          </a:blip>
          <a:srcRect l="13893" r="15103" b="40956"/>
          <a:stretch/>
        </p:blipFill>
        <p:spPr>
          <a:xfrm>
            <a:off x="0" y="131253"/>
            <a:ext cx="1180827" cy="122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Papel A4 (210 x 297 mm)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UESB-JQ</cp:lastModifiedBy>
  <cp:revision>2</cp:revision>
  <dcterms:modified xsi:type="dcterms:W3CDTF">2026-03-19T13:44:53Z</dcterms:modified>
</cp:coreProperties>
</file>