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Roboto"/>
      <p:bold r:id="rId22"/>
      <p:boldItalic r:id="rId23"/>
    </p:embeddedFont>
    <p:embeddedFont>
      <p:font typeface="Merriweather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hbSWzJDPR6Guq5mTLY59oU53OG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slide" Target="slides/slide16.xml"/><Relationship Id="rId24" Type="http://schemas.openxmlformats.org/officeDocument/2006/relationships/font" Target="fonts/Merriweather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19.png"/><Relationship Id="rId6" Type="http://schemas.openxmlformats.org/officeDocument/2006/relationships/image" Target="../media/image1.png"/><Relationship Id="rId7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jpg"/><Relationship Id="rId7" Type="http://schemas.openxmlformats.org/officeDocument/2006/relationships/image" Target="../media/image19.png"/><Relationship Id="rId8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6" Type="http://schemas.openxmlformats.org/officeDocument/2006/relationships/image" Target="../media/image19.png"/><Relationship Id="rId7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3803699" y="-3778203"/>
            <a:ext cx="10680604" cy="18288001"/>
          </a:xfrm>
          <a:custGeom>
            <a:rect b="b" l="l" r="r" t="t"/>
            <a:pathLst>
              <a:path extrusionOk="0" h="18288000" w="14060335">
                <a:moveTo>
                  <a:pt x="0" y="0"/>
                </a:moveTo>
                <a:lnTo>
                  <a:pt x="14060334" y="0"/>
                </a:lnTo>
                <a:lnTo>
                  <a:pt x="14060334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164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122218" y="5968325"/>
            <a:ext cx="8623060" cy="4673700"/>
          </a:xfrm>
          <a:custGeom>
            <a:rect b="b" l="l" r="r" t="t"/>
            <a:pathLst>
              <a:path extrusionOk="0" h="3748348" w="8509321">
                <a:moveTo>
                  <a:pt x="0" y="0"/>
                </a:moveTo>
                <a:lnTo>
                  <a:pt x="8509321" y="0"/>
                </a:lnTo>
                <a:lnTo>
                  <a:pt x="8509321" y="3748348"/>
                </a:lnTo>
                <a:lnTo>
                  <a:pt x="0" y="3748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122217" y="0"/>
            <a:ext cx="8509306" cy="6876002"/>
          </a:xfrm>
          <a:custGeom>
            <a:rect b="b" l="l" r="r" t="t"/>
            <a:pathLst>
              <a:path extrusionOk="0" h="9168003" w="11345741">
                <a:moveTo>
                  <a:pt x="0" y="0"/>
                </a:moveTo>
                <a:lnTo>
                  <a:pt x="11345741" y="0"/>
                </a:lnTo>
                <a:lnTo>
                  <a:pt x="11345741" y="9168003"/>
                </a:lnTo>
                <a:lnTo>
                  <a:pt x="0" y="9168003"/>
                </a:lnTo>
                <a:close/>
              </a:path>
            </a:pathLst>
          </a:custGeom>
          <a:solidFill>
            <a:srgbClr val="D1FE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0" y="10135773"/>
            <a:ext cx="18288000" cy="570357"/>
          </a:xfrm>
          <a:custGeom>
            <a:rect b="b" l="l" r="r" t="t"/>
            <a:pathLst>
              <a:path extrusionOk="0" h="760476" w="24384000">
                <a:moveTo>
                  <a:pt x="0" y="0"/>
                </a:moveTo>
                <a:lnTo>
                  <a:pt x="24384000" y="0"/>
                </a:lnTo>
                <a:lnTo>
                  <a:pt x="24384000" y="760476"/>
                </a:lnTo>
                <a:lnTo>
                  <a:pt x="0" y="760476"/>
                </a:lnTo>
                <a:close/>
              </a:path>
            </a:pathLst>
          </a:custGeom>
          <a:solidFill>
            <a:srgbClr val="0F93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" name="Google Shape;88;p1"/>
          <p:cNvGrpSpPr/>
          <p:nvPr/>
        </p:nvGrpSpPr>
        <p:grpSpPr>
          <a:xfrm>
            <a:off x="1451714" y="2489018"/>
            <a:ext cx="8021780" cy="2654482"/>
            <a:chOff x="0" y="-15005"/>
            <a:chExt cx="10695706" cy="3539309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10695706" cy="3524304"/>
            </a:xfrm>
            <a:custGeom>
              <a:rect b="b" l="l" r="r" t="t"/>
              <a:pathLst>
                <a:path extrusionOk="0" h="3524304" w="10695706">
                  <a:moveTo>
                    <a:pt x="0" y="0"/>
                  </a:moveTo>
                  <a:lnTo>
                    <a:pt x="10695706" y="0"/>
                  </a:lnTo>
                  <a:lnTo>
                    <a:pt x="10695706" y="3524304"/>
                  </a:lnTo>
                  <a:lnTo>
                    <a:pt x="0" y="35243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-15005"/>
              <a:ext cx="10695600" cy="347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7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2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Título da publicação conforme submetido e aprovado pela comissão científica</a:t>
              </a:r>
              <a:endParaRPr/>
            </a:p>
          </p:txBody>
        </p:sp>
      </p:grpSp>
      <p:sp>
        <p:nvSpPr>
          <p:cNvPr id="91" name="Google Shape;91;p1"/>
          <p:cNvSpPr txBox="1"/>
          <p:nvPr/>
        </p:nvSpPr>
        <p:spPr>
          <a:xfrm>
            <a:off x="2226062" y="294050"/>
            <a:ext cx="5740500" cy="16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8">
                <a:solidFill>
                  <a:srgbClr val="E64600"/>
                </a:solidFill>
                <a:latin typeface="Merriweather"/>
                <a:ea typeface="Merriweather"/>
                <a:cs typeface="Merriweather"/>
                <a:sym typeface="Merriweather"/>
              </a:rPr>
              <a:t>XI Workshop de Genética, </a:t>
            </a:r>
            <a:endParaRPr b="1" sz="2798">
              <a:solidFill>
                <a:srgbClr val="E646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8">
                <a:solidFill>
                  <a:srgbClr val="E64600"/>
                </a:solidFill>
                <a:latin typeface="Merriweather"/>
                <a:ea typeface="Merriweather"/>
                <a:cs typeface="Merriweather"/>
                <a:sym typeface="Merriweather"/>
              </a:rPr>
              <a:t>Biodiversidade e Conservação.</a:t>
            </a:r>
            <a:endParaRPr b="1" sz="2798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98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213658" y="7111422"/>
            <a:ext cx="7838902" cy="2074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Nome do autor 1 - Instituição; 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Nome do autor 2 - Instituição; 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Nome do autor 3 - Instituição;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" title="Logo workshop png-Photoroo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31525" y="614900"/>
            <a:ext cx="8509301" cy="75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0156453" y="8153175"/>
            <a:ext cx="78390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998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“Antropoceno: como as mudanças climáticas afetam a biodiversidade”.</a:t>
            </a:r>
            <a:endParaRPr sz="3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239653" y="251823"/>
            <a:ext cx="801166" cy="1048284"/>
          </a:xfrm>
          <a:custGeom>
            <a:rect b="b" l="l" r="r" t="t"/>
            <a:pathLst>
              <a:path extrusionOk="0" h="1244254" w="1075391">
                <a:moveTo>
                  <a:pt x="0" y="0"/>
                </a:moveTo>
                <a:lnTo>
                  <a:pt x="1075391" y="0"/>
                </a:lnTo>
                <a:lnTo>
                  <a:pt x="1075391" y="1244254"/>
                </a:lnTo>
                <a:lnTo>
                  <a:pt x="0" y="1244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8013528" y="283845"/>
            <a:ext cx="1498149" cy="1048284"/>
          </a:xfrm>
          <a:custGeom>
            <a:rect b="b" l="l" r="r" t="t"/>
            <a:pathLst>
              <a:path extrusionOk="0" h="1244254" w="1997532">
                <a:moveTo>
                  <a:pt x="0" y="0"/>
                </a:moveTo>
                <a:lnTo>
                  <a:pt x="1997533" y="0"/>
                </a:lnTo>
                <a:lnTo>
                  <a:pt x="1997533" y="1244254"/>
                </a:lnTo>
                <a:lnTo>
                  <a:pt x="0" y="1244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/>
          <p:nvPr/>
        </p:nvSpPr>
        <p:spPr>
          <a:xfrm>
            <a:off x="-19050" y="1386606"/>
            <a:ext cx="14919674" cy="513684"/>
          </a:xfrm>
          <a:custGeom>
            <a:rect b="b" l="l" r="r" t="t"/>
            <a:pathLst>
              <a:path extrusionOk="0" h="684911" w="19892899">
                <a:moveTo>
                  <a:pt x="0" y="0"/>
                </a:moveTo>
                <a:lnTo>
                  <a:pt x="19892899" y="0"/>
                </a:lnTo>
                <a:lnTo>
                  <a:pt x="19892899" y="684911"/>
                </a:lnTo>
                <a:lnTo>
                  <a:pt x="0" y="684911"/>
                </a:lnTo>
                <a:close/>
              </a:path>
            </a:pathLst>
          </a:custGeom>
          <a:solidFill>
            <a:srgbClr val="D1FE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8" name="Google Shape;298;p10"/>
          <p:cNvGrpSpPr/>
          <p:nvPr/>
        </p:nvGrpSpPr>
        <p:grpSpPr>
          <a:xfrm>
            <a:off x="1589484" y="783312"/>
            <a:ext cx="11069241" cy="1078140"/>
            <a:chOff x="0" y="0"/>
            <a:chExt cx="14758988" cy="1437520"/>
          </a:xfrm>
        </p:grpSpPr>
        <p:sp>
          <p:nvSpPr>
            <p:cNvPr id="299" name="Google Shape;299;p10"/>
            <p:cNvSpPr/>
            <p:nvPr/>
          </p:nvSpPr>
          <p:spPr>
            <a:xfrm>
              <a:off x="0" y="0"/>
              <a:ext cx="14758988" cy="1437520"/>
            </a:xfrm>
            <a:custGeom>
              <a:rect b="b" l="l" r="r" t="t"/>
              <a:pathLst>
                <a:path extrusionOk="0" h="1437520" w="14758988">
                  <a:moveTo>
                    <a:pt x="0" y="0"/>
                  </a:moveTo>
                  <a:lnTo>
                    <a:pt x="14758988" y="0"/>
                  </a:lnTo>
                  <a:lnTo>
                    <a:pt x="14758988" y="1437520"/>
                  </a:lnTo>
                  <a:lnTo>
                    <a:pt x="0" y="143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0"/>
            <p:cNvSpPr txBox="1"/>
            <p:nvPr/>
          </p:nvSpPr>
          <p:spPr>
            <a:xfrm>
              <a:off x="0" y="66675"/>
              <a:ext cx="14758988" cy="1370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7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48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Resultados e Discussão</a:t>
              </a:r>
              <a:endParaRPr/>
            </a:p>
          </p:txBody>
        </p:sp>
      </p:grpSp>
      <p:sp>
        <p:nvSpPr>
          <p:cNvPr id="301" name="Google Shape;301;p10"/>
          <p:cNvSpPr/>
          <p:nvPr/>
        </p:nvSpPr>
        <p:spPr>
          <a:xfrm>
            <a:off x="15878670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DA251D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2" name="Google Shape;302;p10"/>
          <p:cNvGrpSpPr/>
          <p:nvPr/>
        </p:nvGrpSpPr>
        <p:grpSpPr>
          <a:xfrm>
            <a:off x="15930930" y="9398127"/>
            <a:ext cx="452923" cy="507628"/>
            <a:chOff x="0" y="-38100"/>
            <a:chExt cx="603897" cy="676837"/>
          </a:xfrm>
        </p:grpSpPr>
        <p:sp>
          <p:nvSpPr>
            <p:cNvPr id="303" name="Google Shape;303;p10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F8B132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0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/>
            </a:p>
          </p:txBody>
        </p:sp>
      </p:grpSp>
      <p:sp>
        <p:nvSpPr>
          <p:cNvPr id="305" name="Google Shape;305;p10"/>
          <p:cNvSpPr/>
          <p:nvPr/>
        </p:nvSpPr>
        <p:spPr>
          <a:xfrm>
            <a:off x="16527354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033CC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6" name="Google Shape;306;p10"/>
          <p:cNvGrpSpPr/>
          <p:nvPr/>
        </p:nvGrpSpPr>
        <p:grpSpPr>
          <a:xfrm>
            <a:off x="16579614" y="9398127"/>
            <a:ext cx="452923" cy="507628"/>
            <a:chOff x="0" y="-38100"/>
            <a:chExt cx="603897" cy="676837"/>
          </a:xfrm>
        </p:grpSpPr>
        <p:sp>
          <p:nvSpPr>
            <p:cNvPr id="307" name="Google Shape;307;p10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0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/>
            </a:p>
          </p:txBody>
        </p:sp>
      </p:grpSp>
      <p:sp>
        <p:nvSpPr>
          <p:cNvPr id="309" name="Google Shape;309;p10"/>
          <p:cNvSpPr/>
          <p:nvPr/>
        </p:nvSpPr>
        <p:spPr>
          <a:xfrm>
            <a:off x="17176041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F9348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" name="Google Shape;310;p10"/>
          <p:cNvGrpSpPr/>
          <p:nvPr/>
        </p:nvGrpSpPr>
        <p:grpSpPr>
          <a:xfrm>
            <a:off x="17228301" y="9398127"/>
            <a:ext cx="452923" cy="507628"/>
            <a:chOff x="0" y="-38100"/>
            <a:chExt cx="603897" cy="676837"/>
          </a:xfrm>
        </p:grpSpPr>
        <p:sp>
          <p:nvSpPr>
            <p:cNvPr id="311" name="Google Shape;311;p10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0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/>
            </a:p>
          </p:txBody>
        </p:sp>
      </p:grpSp>
      <p:sp>
        <p:nvSpPr>
          <p:cNvPr id="313" name="Google Shape;313;p10"/>
          <p:cNvSpPr txBox="1"/>
          <p:nvPr/>
        </p:nvSpPr>
        <p:spPr>
          <a:xfrm>
            <a:off x="13473786" y="9390934"/>
            <a:ext cx="230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XI Workshop</a:t>
            </a:r>
            <a:endParaRPr/>
          </a:p>
        </p:txBody>
      </p:sp>
      <p:cxnSp>
        <p:nvCxnSpPr>
          <p:cNvPr id="314" name="Google Shape;314;p10"/>
          <p:cNvCxnSpPr/>
          <p:nvPr/>
        </p:nvCxnSpPr>
        <p:spPr>
          <a:xfrm flipH="1" rot="10800000">
            <a:off x="-112725" y="9641300"/>
            <a:ext cx="13586400" cy="114900"/>
          </a:xfrm>
          <a:prstGeom prst="straightConnector1">
            <a:avLst/>
          </a:prstGeom>
          <a:noFill/>
          <a:ln cap="flat" cmpd="sng" w="114300">
            <a:solidFill>
              <a:srgbClr val="D1FEB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5" name="Google Shape;315;p10" title="Logo workshop png-Photoroo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6500" y="481509"/>
            <a:ext cx="2309700" cy="2046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/>
          <p:nvPr/>
        </p:nvSpPr>
        <p:spPr>
          <a:xfrm>
            <a:off x="-19050" y="1386606"/>
            <a:ext cx="14919674" cy="513684"/>
          </a:xfrm>
          <a:custGeom>
            <a:rect b="b" l="l" r="r" t="t"/>
            <a:pathLst>
              <a:path extrusionOk="0" h="684911" w="19892899">
                <a:moveTo>
                  <a:pt x="0" y="0"/>
                </a:moveTo>
                <a:lnTo>
                  <a:pt x="19892899" y="0"/>
                </a:lnTo>
                <a:lnTo>
                  <a:pt x="19892899" y="684911"/>
                </a:lnTo>
                <a:lnTo>
                  <a:pt x="0" y="684911"/>
                </a:lnTo>
                <a:close/>
              </a:path>
            </a:pathLst>
          </a:custGeom>
          <a:solidFill>
            <a:srgbClr val="D1FE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1" name="Google Shape;321;p11"/>
          <p:cNvGrpSpPr/>
          <p:nvPr/>
        </p:nvGrpSpPr>
        <p:grpSpPr>
          <a:xfrm>
            <a:off x="1589484" y="783312"/>
            <a:ext cx="11069241" cy="1078140"/>
            <a:chOff x="0" y="0"/>
            <a:chExt cx="14758988" cy="1437520"/>
          </a:xfrm>
        </p:grpSpPr>
        <p:sp>
          <p:nvSpPr>
            <p:cNvPr id="322" name="Google Shape;322;p11"/>
            <p:cNvSpPr/>
            <p:nvPr/>
          </p:nvSpPr>
          <p:spPr>
            <a:xfrm>
              <a:off x="0" y="0"/>
              <a:ext cx="14758988" cy="1437520"/>
            </a:xfrm>
            <a:custGeom>
              <a:rect b="b" l="l" r="r" t="t"/>
              <a:pathLst>
                <a:path extrusionOk="0" h="1437520" w="14758988">
                  <a:moveTo>
                    <a:pt x="0" y="0"/>
                  </a:moveTo>
                  <a:lnTo>
                    <a:pt x="14758988" y="0"/>
                  </a:lnTo>
                  <a:lnTo>
                    <a:pt x="14758988" y="1437520"/>
                  </a:lnTo>
                  <a:lnTo>
                    <a:pt x="0" y="143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1"/>
            <p:cNvSpPr txBox="1"/>
            <p:nvPr/>
          </p:nvSpPr>
          <p:spPr>
            <a:xfrm>
              <a:off x="0" y="66675"/>
              <a:ext cx="14758988" cy="1370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7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48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Resultados e Discussão</a:t>
              </a:r>
              <a:endParaRPr/>
            </a:p>
          </p:txBody>
        </p:sp>
      </p:grpSp>
      <p:sp>
        <p:nvSpPr>
          <p:cNvPr id="324" name="Google Shape;324;p11"/>
          <p:cNvSpPr/>
          <p:nvPr/>
        </p:nvSpPr>
        <p:spPr>
          <a:xfrm>
            <a:off x="9880528" y="2457190"/>
            <a:ext cx="6455664" cy="3715226"/>
          </a:xfrm>
          <a:custGeom>
            <a:rect b="b" l="l" r="r" t="t"/>
            <a:pathLst>
              <a:path extrusionOk="0" h="4953635" w="8607552">
                <a:moveTo>
                  <a:pt x="0" y="0"/>
                </a:moveTo>
                <a:lnTo>
                  <a:pt x="8607552" y="0"/>
                </a:lnTo>
                <a:lnTo>
                  <a:pt x="8607552" y="4953635"/>
                </a:lnTo>
                <a:lnTo>
                  <a:pt x="0" y="4953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26" r="-212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1"/>
          <p:cNvSpPr/>
          <p:nvPr/>
        </p:nvSpPr>
        <p:spPr>
          <a:xfrm>
            <a:off x="1677122" y="2457190"/>
            <a:ext cx="6455664" cy="3715226"/>
          </a:xfrm>
          <a:custGeom>
            <a:rect b="b" l="l" r="r" t="t"/>
            <a:pathLst>
              <a:path extrusionOk="0" h="4953635" w="8607552">
                <a:moveTo>
                  <a:pt x="0" y="0"/>
                </a:moveTo>
                <a:lnTo>
                  <a:pt x="8607552" y="0"/>
                </a:lnTo>
                <a:lnTo>
                  <a:pt x="8607552" y="4953635"/>
                </a:lnTo>
                <a:lnTo>
                  <a:pt x="0" y="4953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26" r="-212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1"/>
          <p:cNvSpPr/>
          <p:nvPr/>
        </p:nvSpPr>
        <p:spPr>
          <a:xfrm>
            <a:off x="15878670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DA251D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7" name="Google Shape;327;p11"/>
          <p:cNvGrpSpPr/>
          <p:nvPr/>
        </p:nvGrpSpPr>
        <p:grpSpPr>
          <a:xfrm>
            <a:off x="15930930" y="9398127"/>
            <a:ext cx="452923" cy="507628"/>
            <a:chOff x="0" y="-38100"/>
            <a:chExt cx="603897" cy="676837"/>
          </a:xfrm>
        </p:grpSpPr>
        <p:sp>
          <p:nvSpPr>
            <p:cNvPr id="328" name="Google Shape;328;p11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F8B132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1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/>
            </a:p>
          </p:txBody>
        </p:sp>
      </p:grpSp>
      <p:sp>
        <p:nvSpPr>
          <p:cNvPr id="330" name="Google Shape;330;p11"/>
          <p:cNvSpPr/>
          <p:nvPr/>
        </p:nvSpPr>
        <p:spPr>
          <a:xfrm>
            <a:off x="16527354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033CC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" name="Google Shape;331;p11"/>
          <p:cNvGrpSpPr/>
          <p:nvPr/>
        </p:nvGrpSpPr>
        <p:grpSpPr>
          <a:xfrm>
            <a:off x="16579614" y="9398127"/>
            <a:ext cx="452923" cy="507628"/>
            <a:chOff x="0" y="-38100"/>
            <a:chExt cx="603897" cy="676837"/>
          </a:xfrm>
        </p:grpSpPr>
        <p:sp>
          <p:nvSpPr>
            <p:cNvPr id="332" name="Google Shape;332;p11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1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/>
            </a:p>
          </p:txBody>
        </p:sp>
      </p:grpSp>
      <p:sp>
        <p:nvSpPr>
          <p:cNvPr id="334" name="Google Shape;334;p11"/>
          <p:cNvSpPr/>
          <p:nvPr/>
        </p:nvSpPr>
        <p:spPr>
          <a:xfrm>
            <a:off x="17176041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F9348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11"/>
          <p:cNvGrpSpPr/>
          <p:nvPr/>
        </p:nvGrpSpPr>
        <p:grpSpPr>
          <a:xfrm>
            <a:off x="17228301" y="9398127"/>
            <a:ext cx="452923" cy="507628"/>
            <a:chOff x="0" y="-38100"/>
            <a:chExt cx="603897" cy="676837"/>
          </a:xfrm>
        </p:grpSpPr>
        <p:sp>
          <p:nvSpPr>
            <p:cNvPr id="336" name="Google Shape;336;p11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1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/>
            </a:p>
          </p:txBody>
        </p:sp>
      </p:grpSp>
      <p:sp>
        <p:nvSpPr>
          <p:cNvPr id="338" name="Google Shape;338;p11"/>
          <p:cNvSpPr txBox="1"/>
          <p:nvPr/>
        </p:nvSpPr>
        <p:spPr>
          <a:xfrm>
            <a:off x="13473786" y="9390934"/>
            <a:ext cx="230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XI Workshop</a:t>
            </a:r>
            <a:endParaRPr/>
          </a:p>
        </p:txBody>
      </p:sp>
      <p:cxnSp>
        <p:nvCxnSpPr>
          <p:cNvPr id="339" name="Google Shape;339;p11"/>
          <p:cNvCxnSpPr/>
          <p:nvPr/>
        </p:nvCxnSpPr>
        <p:spPr>
          <a:xfrm flipH="1" rot="10800000">
            <a:off x="-112725" y="9641300"/>
            <a:ext cx="13586400" cy="114900"/>
          </a:xfrm>
          <a:prstGeom prst="straightConnector1">
            <a:avLst/>
          </a:prstGeom>
          <a:noFill/>
          <a:ln cap="flat" cmpd="sng" w="114300">
            <a:solidFill>
              <a:srgbClr val="D1FEB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40" name="Google Shape;340;p11" title="Logo workshop png-Photoroo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26500" y="411050"/>
            <a:ext cx="2309700" cy="2046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2"/>
          <p:cNvSpPr/>
          <p:nvPr/>
        </p:nvSpPr>
        <p:spPr>
          <a:xfrm>
            <a:off x="-19050" y="1386606"/>
            <a:ext cx="14919674" cy="513684"/>
          </a:xfrm>
          <a:custGeom>
            <a:rect b="b" l="l" r="r" t="t"/>
            <a:pathLst>
              <a:path extrusionOk="0" h="684911" w="19892899">
                <a:moveTo>
                  <a:pt x="0" y="0"/>
                </a:moveTo>
                <a:lnTo>
                  <a:pt x="19892899" y="0"/>
                </a:lnTo>
                <a:lnTo>
                  <a:pt x="19892899" y="684911"/>
                </a:lnTo>
                <a:lnTo>
                  <a:pt x="0" y="684911"/>
                </a:lnTo>
                <a:close/>
              </a:path>
            </a:pathLst>
          </a:custGeom>
          <a:solidFill>
            <a:srgbClr val="D1FE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6" name="Google Shape;346;p12"/>
          <p:cNvGrpSpPr/>
          <p:nvPr/>
        </p:nvGrpSpPr>
        <p:grpSpPr>
          <a:xfrm>
            <a:off x="1589484" y="783312"/>
            <a:ext cx="11069241" cy="1078140"/>
            <a:chOff x="0" y="0"/>
            <a:chExt cx="14758988" cy="1437520"/>
          </a:xfrm>
        </p:grpSpPr>
        <p:sp>
          <p:nvSpPr>
            <p:cNvPr id="347" name="Google Shape;347;p12"/>
            <p:cNvSpPr/>
            <p:nvPr/>
          </p:nvSpPr>
          <p:spPr>
            <a:xfrm>
              <a:off x="0" y="0"/>
              <a:ext cx="14758988" cy="1437520"/>
            </a:xfrm>
            <a:custGeom>
              <a:rect b="b" l="l" r="r" t="t"/>
              <a:pathLst>
                <a:path extrusionOk="0" h="1437520" w="14758988">
                  <a:moveTo>
                    <a:pt x="0" y="0"/>
                  </a:moveTo>
                  <a:lnTo>
                    <a:pt x="14758988" y="0"/>
                  </a:lnTo>
                  <a:lnTo>
                    <a:pt x="14758988" y="1437520"/>
                  </a:lnTo>
                  <a:lnTo>
                    <a:pt x="0" y="143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2"/>
            <p:cNvSpPr txBox="1"/>
            <p:nvPr/>
          </p:nvSpPr>
          <p:spPr>
            <a:xfrm>
              <a:off x="0" y="66675"/>
              <a:ext cx="14758988" cy="1370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7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48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Resultados e Discussão</a:t>
              </a:r>
              <a:endParaRPr/>
            </a:p>
          </p:txBody>
        </p:sp>
      </p:grpSp>
      <p:sp>
        <p:nvSpPr>
          <p:cNvPr id="349" name="Google Shape;349;p12"/>
          <p:cNvSpPr/>
          <p:nvPr/>
        </p:nvSpPr>
        <p:spPr>
          <a:xfrm>
            <a:off x="8627805" y="2536720"/>
            <a:ext cx="8090916" cy="4377594"/>
          </a:xfrm>
          <a:custGeom>
            <a:rect b="b" l="l" r="r" t="t"/>
            <a:pathLst>
              <a:path extrusionOk="0" h="5836793" w="10787888">
                <a:moveTo>
                  <a:pt x="0" y="0"/>
                </a:moveTo>
                <a:lnTo>
                  <a:pt x="10787888" y="0"/>
                </a:lnTo>
                <a:lnTo>
                  <a:pt x="10787888" y="5836793"/>
                </a:lnTo>
                <a:lnTo>
                  <a:pt x="0" y="5836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3" l="0" r="0" t="-1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15878670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DA251D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1" name="Google Shape;351;p12"/>
          <p:cNvGrpSpPr/>
          <p:nvPr/>
        </p:nvGrpSpPr>
        <p:grpSpPr>
          <a:xfrm>
            <a:off x="15930930" y="9398127"/>
            <a:ext cx="452923" cy="507628"/>
            <a:chOff x="0" y="-38100"/>
            <a:chExt cx="603897" cy="676837"/>
          </a:xfrm>
        </p:grpSpPr>
        <p:sp>
          <p:nvSpPr>
            <p:cNvPr id="352" name="Google Shape;352;p12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F8B132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2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/>
            </a:p>
          </p:txBody>
        </p:sp>
      </p:grpSp>
      <p:sp>
        <p:nvSpPr>
          <p:cNvPr id="354" name="Google Shape;354;p12"/>
          <p:cNvSpPr/>
          <p:nvPr/>
        </p:nvSpPr>
        <p:spPr>
          <a:xfrm>
            <a:off x="16527354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033CC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12"/>
          <p:cNvGrpSpPr/>
          <p:nvPr/>
        </p:nvGrpSpPr>
        <p:grpSpPr>
          <a:xfrm>
            <a:off x="16579614" y="9398127"/>
            <a:ext cx="452923" cy="507628"/>
            <a:chOff x="0" y="-38100"/>
            <a:chExt cx="603897" cy="676837"/>
          </a:xfrm>
        </p:grpSpPr>
        <p:sp>
          <p:nvSpPr>
            <p:cNvPr id="356" name="Google Shape;356;p12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2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/>
            </a:p>
          </p:txBody>
        </p:sp>
      </p:grpSp>
      <p:sp>
        <p:nvSpPr>
          <p:cNvPr id="358" name="Google Shape;358;p12"/>
          <p:cNvSpPr/>
          <p:nvPr/>
        </p:nvSpPr>
        <p:spPr>
          <a:xfrm>
            <a:off x="17176041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F9348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12"/>
          <p:cNvGrpSpPr/>
          <p:nvPr/>
        </p:nvGrpSpPr>
        <p:grpSpPr>
          <a:xfrm>
            <a:off x="17228301" y="9398127"/>
            <a:ext cx="452923" cy="507628"/>
            <a:chOff x="0" y="-38100"/>
            <a:chExt cx="603897" cy="676837"/>
          </a:xfrm>
        </p:grpSpPr>
        <p:sp>
          <p:nvSpPr>
            <p:cNvPr id="360" name="Google Shape;360;p12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2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/>
            </a:p>
          </p:txBody>
        </p:sp>
      </p:grpSp>
      <p:sp>
        <p:nvSpPr>
          <p:cNvPr id="362" name="Google Shape;362;p12"/>
          <p:cNvSpPr txBox="1"/>
          <p:nvPr/>
        </p:nvSpPr>
        <p:spPr>
          <a:xfrm>
            <a:off x="13473786" y="9390934"/>
            <a:ext cx="230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XI Workshop</a:t>
            </a:r>
            <a:endParaRPr/>
          </a:p>
        </p:txBody>
      </p:sp>
      <p:cxnSp>
        <p:nvCxnSpPr>
          <p:cNvPr id="363" name="Google Shape;363;p12"/>
          <p:cNvCxnSpPr/>
          <p:nvPr/>
        </p:nvCxnSpPr>
        <p:spPr>
          <a:xfrm flipH="1" rot="10800000">
            <a:off x="-112725" y="9641300"/>
            <a:ext cx="13586400" cy="114900"/>
          </a:xfrm>
          <a:prstGeom prst="straightConnector1">
            <a:avLst/>
          </a:prstGeom>
          <a:noFill/>
          <a:ln cap="flat" cmpd="sng" w="114300">
            <a:solidFill>
              <a:srgbClr val="D1FEB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4" name="Google Shape;364;p12" title="Logo workshop png-Photoroo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26500" y="411050"/>
            <a:ext cx="2309700" cy="2046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3"/>
          <p:cNvSpPr/>
          <p:nvPr/>
        </p:nvSpPr>
        <p:spPr>
          <a:xfrm>
            <a:off x="9144000" y="1388328"/>
            <a:ext cx="9144000" cy="513684"/>
          </a:xfrm>
          <a:custGeom>
            <a:rect b="b" l="l" r="r" t="t"/>
            <a:pathLst>
              <a:path extrusionOk="0" h="684911" w="12192000">
                <a:moveTo>
                  <a:pt x="0" y="0"/>
                </a:moveTo>
                <a:lnTo>
                  <a:pt x="12192000" y="0"/>
                </a:lnTo>
                <a:lnTo>
                  <a:pt x="12192000" y="684911"/>
                </a:lnTo>
                <a:lnTo>
                  <a:pt x="0" y="684911"/>
                </a:lnTo>
                <a:close/>
              </a:path>
            </a:pathLst>
          </a:custGeom>
          <a:solidFill>
            <a:srgbClr val="D1FE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0" name="Google Shape;370;p13"/>
          <p:cNvGrpSpPr/>
          <p:nvPr/>
        </p:nvGrpSpPr>
        <p:grpSpPr>
          <a:xfrm>
            <a:off x="10228223" y="797734"/>
            <a:ext cx="7616863" cy="1078140"/>
            <a:chOff x="0" y="0"/>
            <a:chExt cx="10155818" cy="1437520"/>
          </a:xfrm>
        </p:grpSpPr>
        <p:sp>
          <p:nvSpPr>
            <p:cNvPr id="371" name="Google Shape;371;p13"/>
            <p:cNvSpPr/>
            <p:nvPr/>
          </p:nvSpPr>
          <p:spPr>
            <a:xfrm>
              <a:off x="0" y="0"/>
              <a:ext cx="10155818" cy="1437520"/>
            </a:xfrm>
            <a:custGeom>
              <a:rect b="b" l="l" r="r" t="t"/>
              <a:pathLst>
                <a:path extrusionOk="0" h="1437520" w="10155818">
                  <a:moveTo>
                    <a:pt x="0" y="0"/>
                  </a:moveTo>
                  <a:lnTo>
                    <a:pt x="10155818" y="0"/>
                  </a:lnTo>
                  <a:lnTo>
                    <a:pt x="10155818" y="1437520"/>
                  </a:lnTo>
                  <a:lnTo>
                    <a:pt x="0" y="143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 txBox="1"/>
            <p:nvPr/>
          </p:nvSpPr>
          <p:spPr>
            <a:xfrm>
              <a:off x="0" y="66675"/>
              <a:ext cx="10155818" cy="1370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7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48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Conclusão</a:t>
              </a:r>
              <a:endParaRPr/>
            </a:p>
          </p:txBody>
        </p:sp>
      </p:grpSp>
      <p:sp>
        <p:nvSpPr>
          <p:cNvPr id="373" name="Google Shape;373;p13"/>
          <p:cNvSpPr txBox="1"/>
          <p:nvPr/>
        </p:nvSpPr>
        <p:spPr>
          <a:xfrm>
            <a:off x="1949739" y="2892539"/>
            <a:ext cx="14123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3"/>
          <p:cNvSpPr txBox="1"/>
          <p:nvPr/>
        </p:nvSpPr>
        <p:spPr>
          <a:xfrm>
            <a:off x="1949739" y="4845744"/>
            <a:ext cx="141231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endParaRPr/>
          </a:p>
        </p:txBody>
      </p:sp>
      <p:sp>
        <p:nvSpPr>
          <p:cNvPr id="375" name="Google Shape;375;p13"/>
          <p:cNvSpPr txBox="1"/>
          <p:nvPr/>
        </p:nvSpPr>
        <p:spPr>
          <a:xfrm>
            <a:off x="1949739" y="6798948"/>
            <a:ext cx="14123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3"/>
          <p:cNvSpPr/>
          <p:nvPr/>
        </p:nvSpPr>
        <p:spPr>
          <a:xfrm>
            <a:off x="830864" y="2844914"/>
            <a:ext cx="501491" cy="501491"/>
          </a:xfrm>
          <a:custGeom>
            <a:rect b="b" l="l" r="r" t="t"/>
            <a:pathLst>
              <a:path extrusionOk="0" h="668655" w="668655">
                <a:moveTo>
                  <a:pt x="0" y="334264"/>
                </a:moveTo>
                <a:cubicBezTo>
                  <a:pt x="0" y="149733"/>
                  <a:pt x="149733" y="0"/>
                  <a:pt x="334264" y="0"/>
                </a:cubicBezTo>
                <a:cubicBezTo>
                  <a:pt x="518795" y="0"/>
                  <a:pt x="668655" y="149733"/>
                  <a:pt x="668655" y="334264"/>
                </a:cubicBezTo>
                <a:cubicBezTo>
                  <a:pt x="668655" y="518795"/>
                  <a:pt x="518922" y="668655"/>
                  <a:pt x="334264" y="668655"/>
                </a:cubicBezTo>
                <a:cubicBezTo>
                  <a:pt x="149606" y="668655"/>
                  <a:pt x="0" y="518922"/>
                  <a:pt x="0" y="334264"/>
                </a:cubicBezTo>
                <a:close/>
              </a:path>
            </a:pathLst>
          </a:custGeom>
          <a:solidFill>
            <a:srgbClr val="DA251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3"/>
          <p:cNvSpPr/>
          <p:nvPr/>
        </p:nvSpPr>
        <p:spPr>
          <a:xfrm>
            <a:off x="830862" y="4779069"/>
            <a:ext cx="501491" cy="501492"/>
          </a:xfrm>
          <a:custGeom>
            <a:rect b="b" l="l" r="r" t="t"/>
            <a:pathLst>
              <a:path extrusionOk="0" h="668655" w="668655">
                <a:moveTo>
                  <a:pt x="0" y="334264"/>
                </a:moveTo>
                <a:cubicBezTo>
                  <a:pt x="0" y="149733"/>
                  <a:pt x="149733" y="0"/>
                  <a:pt x="334264" y="0"/>
                </a:cubicBezTo>
                <a:cubicBezTo>
                  <a:pt x="518795" y="0"/>
                  <a:pt x="668655" y="149733"/>
                  <a:pt x="668655" y="334264"/>
                </a:cubicBezTo>
                <a:cubicBezTo>
                  <a:pt x="668655" y="518795"/>
                  <a:pt x="518922" y="668655"/>
                  <a:pt x="334264" y="668655"/>
                </a:cubicBezTo>
                <a:cubicBezTo>
                  <a:pt x="149606" y="668655"/>
                  <a:pt x="0" y="518922"/>
                  <a:pt x="0" y="334264"/>
                </a:cubicBezTo>
                <a:close/>
              </a:path>
            </a:pathLst>
          </a:custGeom>
          <a:solidFill>
            <a:srgbClr val="0033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3"/>
          <p:cNvSpPr/>
          <p:nvPr/>
        </p:nvSpPr>
        <p:spPr>
          <a:xfrm>
            <a:off x="830862" y="6732273"/>
            <a:ext cx="501491" cy="501492"/>
          </a:xfrm>
          <a:custGeom>
            <a:rect b="b" l="l" r="r" t="t"/>
            <a:pathLst>
              <a:path extrusionOk="0" h="668655" w="668655">
                <a:moveTo>
                  <a:pt x="0" y="334264"/>
                </a:moveTo>
                <a:cubicBezTo>
                  <a:pt x="0" y="149733"/>
                  <a:pt x="149733" y="0"/>
                  <a:pt x="334264" y="0"/>
                </a:cubicBezTo>
                <a:cubicBezTo>
                  <a:pt x="518795" y="0"/>
                  <a:pt x="668655" y="149733"/>
                  <a:pt x="668655" y="334264"/>
                </a:cubicBezTo>
                <a:cubicBezTo>
                  <a:pt x="668655" y="518795"/>
                  <a:pt x="518922" y="668655"/>
                  <a:pt x="334264" y="668655"/>
                </a:cubicBezTo>
                <a:cubicBezTo>
                  <a:pt x="149606" y="668655"/>
                  <a:pt x="0" y="518922"/>
                  <a:pt x="0" y="334264"/>
                </a:cubicBezTo>
                <a:close/>
              </a:path>
            </a:pathLst>
          </a:custGeom>
          <a:solidFill>
            <a:srgbClr val="0F93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3"/>
          <p:cNvSpPr/>
          <p:nvPr/>
        </p:nvSpPr>
        <p:spPr>
          <a:xfrm>
            <a:off x="15878670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DA251D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0" name="Google Shape;380;p13"/>
          <p:cNvGrpSpPr/>
          <p:nvPr/>
        </p:nvGrpSpPr>
        <p:grpSpPr>
          <a:xfrm>
            <a:off x="15930930" y="9398127"/>
            <a:ext cx="452923" cy="507628"/>
            <a:chOff x="0" y="-38100"/>
            <a:chExt cx="603897" cy="676837"/>
          </a:xfrm>
        </p:grpSpPr>
        <p:sp>
          <p:nvSpPr>
            <p:cNvPr id="381" name="Google Shape;381;p13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F8B132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3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/>
            </a:p>
          </p:txBody>
        </p:sp>
      </p:grpSp>
      <p:sp>
        <p:nvSpPr>
          <p:cNvPr id="383" name="Google Shape;383;p13"/>
          <p:cNvSpPr/>
          <p:nvPr/>
        </p:nvSpPr>
        <p:spPr>
          <a:xfrm>
            <a:off x="16527354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033CC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4" name="Google Shape;384;p13"/>
          <p:cNvGrpSpPr/>
          <p:nvPr/>
        </p:nvGrpSpPr>
        <p:grpSpPr>
          <a:xfrm>
            <a:off x="16579614" y="9398127"/>
            <a:ext cx="452923" cy="507628"/>
            <a:chOff x="0" y="-38100"/>
            <a:chExt cx="603897" cy="676837"/>
          </a:xfrm>
        </p:grpSpPr>
        <p:sp>
          <p:nvSpPr>
            <p:cNvPr id="385" name="Google Shape;385;p13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3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/>
            </a:p>
          </p:txBody>
        </p:sp>
      </p:grpSp>
      <p:sp>
        <p:nvSpPr>
          <p:cNvPr id="387" name="Google Shape;387;p13"/>
          <p:cNvSpPr/>
          <p:nvPr/>
        </p:nvSpPr>
        <p:spPr>
          <a:xfrm>
            <a:off x="17176041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F9348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8" name="Google Shape;388;p13"/>
          <p:cNvGrpSpPr/>
          <p:nvPr/>
        </p:nvGrpSpPr>
        <p:grpSpPr>
          <a:xfrm>
            <a:off x="17228301" y="9398127"/>
            <a:ext cx="452923" cy="507628"/>
            <a:chOff x="0" y="-38100"/>
            <a:chExt cx="603897" cy="676837"/>
          </a:xfrm>
        </p:grpSpPr>
        <p:sp>
          <p:nvSpPr>
            <p:cNvPr id="389" name="Google Shape;389;p13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3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/>
            </a:p>
          </p:txBody>
        </p:sp>
      </p:grpSp>
      <p:sp>
        <p:nvSpPr>
          <p:cNvPr id="391" name="Google Shape;391;p13"/>
          <p:cNvSpPr txBox="1"/>
          <p:nvPr/>
        </p:nvSpPr>
        <p:spPr>
          <a:xfrm>
            <a:off x="13473786" y="9390934"/>
            <a:ext cx="230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XI Workshop</a:t>
            </a:r>
            <a:endParaRPr/>
          </a:p>
        </p:txBody>
      </p:sp>
      <p:cxnSp>
        <p:nvCxnSpPr>
          <p:cNvPr id="392" name="Google Shape;392;p13"/>
          <p:cNvCxnSpPr/>
          <p:nvPr/>
        </p:nvCxnSpPr>
        <p:spPr>
          <a:xfrm flipH="1" rot="10800000">
            <a:off x="-112725" y="9641300"/>
            <a:ext cx="13586400" cy="114900"/>
          </a:xfrm>
          <a:prstGeom prst="straightConnector1">
            <a:avLst/>
          </a:prstGeom>
          <a:noFill/>
          <a:ln cap="flat" cmpd="sng" w="114300">
            <a:solidFill>
              <a:srgbClr val="D1FEB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93" name="Google Shape;393;p13" title="Logo workshop png-Photoroo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5625" y="188375"/>
            <a:ext cx="2717525" cy="240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4"/>
          <p:cNvSpPr/>
          <p:nvPr/>
        </p:nvSpPr>
        <p:spPr>
          <a:xfrm>
            <a:off x="14288" y="1388328"/>
            <a:ext cx="9144000" cy="513684"/>
          </a:xfrm>
          <a:custGeom>
            <a:rect b="b" l="l" r="r" t="t"/>
            <a:pathLst>
              <a:path extrusionOk="0" h="684911" w="12192000">
                <a:moveTo>
                  <a:pt x="0" y="0"/>
                </a:moveTo>
                <a:lnTo>
                  <a:pt x="12192000" y="0"/>
                </a:lnTo>
                <a:lnTo>
                  <a:pt x="12192000" y="684911"/>
                </a:lnTo>
                <a:lnTo>
                  <a:pt x="0" y="684911"/>
                </a:lnTo>
                <a:close/>
              </a:path>
            </a:pathLst>
          </a:custGeom>
          <a:solidFill>
            <a:srgbClr val="D1FE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9" name="Google Shape;399;p14"/>
          <p:cNvGrpSpPr/>
          <p:nvPr/>
        </p:nvGrpSpPr>
        <p:grpSpPr>
          <a:xfrm>
            <a:off x="1332309" y="783312"/>
            <a:ext cx="6470294" cy="1078140"/>
            <a:chOff x="0" y="0"/>
            <a:chExt cx="8627058" cy="1437520"/>
          </a:xfrm>
        </p:grpSpPr>
        <p:sp>
          <p:nvSpPr>
            <p:cNvPr id="400" name="Google Shape;400;p14"/>
            <p:cNvSpPr/>
            <p:nvPr/>
          </p:nvSpPr>
          <p:spPr>
            <a:xfrm>
              <a:off x="0" y="0"/>
              <a:ext cx="8627058" cy="1437520"/>
            </a:xfrm>
            <a:custGeom>
              <a:rect b="b" l="l" r="r" t="t"/>
              <a:pathLst>
                <a:path extrusionOk="0" h="1437520" w="8627058">
                  <a:moveTo>
                    <a:pt x="0" y="0"/>
                  </a:moveTo>
                  <a:lnTo>
                    <a:pt x="8627058" y="0"/>
                  </a:lnTo>
                  <a:lnTo>
                    <a:pt x="8627058" y="1437520"/>
                  </a:lnTo>
                  <a:lnTo>
                    <a:pt x="0" y="143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4"/>
            <p:cNvSpPr txBox="1"/>
            <p:nvPr/>
          </p:nvSpPr>
          <p:spPr>
            <a:xfrm>
              <a:off x="0" y="66675"/>
              <a:ext cx="8627058" cy="1370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7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48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Conclusão</a:t>
              </a:r>
              <a:endParaRPr/>
            </a:p>
          </p:txBody>
        </p:sp>
      </p:grpSp>
      <p:sp>
        <p:nvSpPr>
          <p:cNvPr id="402" name="Google Shape;402;p14"/>
          <p:cNvSpPr txBox="1"/>
          <p:nvPr/>
        </p:nvSpPr>
        <p:spPr>
          <a:xfrm>
            <a:off x="1821956" y="2899850"/>
            <a:ext cx="6287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14"/>
          <p:cNvSpPr txBox="1"/>
          <p:nvPr/>
        </p:nvSpPr>
        <p:spPr>
          <a:xfrm>
            <a:off x="1821956" y="5120766"/>
            <a:ext cx="6287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14"/>
          <p:cNvSpPr txBox="1"/>
          <p:nvPr/>
        </p:nvSpPr>
        <p:spPr>
          <a:xfrm>
            <a:off x="1821956" y="7221137"/>
            <a:ext cx="62874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endParaRPr/>
          </a:p>
          <a:p>
            <a:pPr indent="0" lvl="0" marL="0" marR="0" rtl="0" algn="l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14"/>
          <p:cNvSpPr/>
          <p:nvPr/>
        </p:nvSpPr>
        <p:spPr>
          <a:xfrm>
            <a:off x="10692580" y="-25604"/>
            <a:ext cx="7627715" cy="9199055"/>
          </a:xfrm>
          <a:custGeom>
            <a:rect b="b" l="l" r="r" t="t"/>
            <a:pathLst>
              <a:path extrusionOk="0" h="12265406" w="10170287">
                <a:moveTo>
                  <a:pt x="0" y="0"/>
                </a:moveTo>
                <a:lnTo>
                  <a:pt x="10170287" y="0"/>
                </a:lnTo>
                <a:lnTo>
                  <a:pt x="10170287" y="12265406"/>
                </a:lnTo>
                <a:lnTo>
                  <a:pt x="0" y="12265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4"/>
          <p:cNvSpPr/>
          <p:nvPr/>
        </p:nvSpPr>
        <p:spPr>
          <a:xfrm>
            <a:off x="830864" y="2842700"/>
            <a:ext cx="501491" cy="501491"/>
          </a:xfrm>
          <a:custGeom>
            <a:rect b="b" l="l" r="r" t="t"/>
            <a:pathLst>
              <a:path extrusionOk="0" h="668655" w="668655">
                <a:moveTo>
                  <a:pt x="0" y="334264"/>
                </a:moveTo>
                <a:cubicBezTo>
                  <a:pt x="0" y="149733"/>
                  <a:pt x="149733" y="0"/>
                  <a:pt x="334264" y="0"/>
                </a:cubicBezTo>
                <a:cubicBezTo>
                  <a:pt x="518795" y="0"/>
                  <a:pt x="668655" y="149733"/>
                  <a:pt x="668655" y="334264"/>
                </a:cubicBezTo>
                <a:cubicBezTo>
                  <a:pt x="668655" y="518795"/>
                  <a:pt x="518922" y="668655"/>
                  <a:pt x="334264" y="668655"/>
                </a:cubicBezTo>
                <a:cubicBezTo>
                  <a:pt x="149606" y="668655"/>
                  <a:pt x="0" y="518922"/>
                  <a:pt x="0" y="334264"/>
                </a:cubicBezTo>
                <a:close/>
              </a:path>
            </a:pathLst>
          </a:custGeom>
          <a:solidFill>
            <a:srgbClr val="DA251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4"/>
          <p:cNvSpPr/>
          <p:nvPr/>
        </p:nvSpPr>
        <p:spPr>
          <a:xfrm>
            <a:off x="830862" y="5054091"/>
            <a:ext cx="501491" cy="501492"/>
          </a:xfrm>
          <a:custGeom>
            <a:rect b="b" l="l" r="r" t="t"/>
            <a:pathLst>
              <a:path extrusionOk="0" h="668655" w="668655">
                <a:moveTo>
                  <a:pt x="0" y="334264"/>
                </a:moveTo>
                <a:cubicBezTo>
                  <a:pt x="0" y="149733"/>
                  <a:pt x="149733" y="0"/>
                  <a:pt x="334264" y="0"/>
                </a:cubicBezTo>
                <a:cubicBezTo>
                  <a:pt x="518795" y="0"/>
                  <a:pt x="668655" y="149733"/>
                  <a:pt x="668655" y="334264"/>
                </a:cubicBezTo>
                <a:cubicBezTo>
                  <a:pt x="668655" y="518795"/>
                  <a:pt x="518922" y="668655"/>
                  <a:pt x="334264" y="668655"/>
                </a:cubicBezTo>
                <a:cubicBezTo>
                  <a:pt x="149606" y="668655"/>
                  <a:pt x="0" y="518922"/>
                  <a:pt x="0" y="334264"/>
                </a:cubicBezTo>
                <a:close/>
              </a:path>
            </a:pathLst>
          </a:custGeom>
          <a:solidFill>
            <a:srgbClr val="0033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4"/>
          <p:cNvSpPr/>
          <p:nvPr/>
        </p:nvSpPr>
        <p:spPr>
          <a:xfrm>
            <a:off x="830862" y="7163986"/>
            <a:ext cx="501491" cy="501492"/>
          </a:xfrm>
          <a:custGeom>
            <a:rect b="b" l="l" r="r" t="t"/>
            <a:pathLst>
              <a:path extrusionOk="0" h="668655" w="668655">
                <a:moveTo>
                  <a:pt x="0" y="334264"/>
                </a:moveTo>
                <a:cubicBezTo>
                  <a:pt x="0" y="149733"/>
                  <a:pt x="149733" y="0"/>
                  <a:pt x="334264" y="0"/>
                </a:cubicBezTo>
                <a:cubicBezTo>
                  <a:pt x="518795" y="0"/>
                  <a:pt x="668655" y="149733"/>
                  <a:pt x="668655" y="334264"/>
                </a:cubicBezTo>
                <a:cubicBezTo>
                  <a:pt x="668655" y="518795"/>
                  <a:pt x="518922" y="668655"/>
                  <a:pt x="334264" y="668655"/>
                </a:cubicBezTo>
                <a:cubicBezTo>
                  <a:pt x="149606" y="668655"/>
                  <a:pt x="0" y="518922"/>
                  <a:pt x="0" y="334264"/>
                </a:cubicBezTo>
                <a:close/>
              </a:path>
            </a:pathLst>
          </a:custGeom>
          <a:solidFill>
            <a:srgbClr val="0F93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4"/>
          <p:cNvSpPr/>
          <p:nvPr/>
        </p:nvSpPr>
        <p:spPr>
          <a:xfrm>
            <a:off x="15878670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DA251D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0" name="Google Shape;410;p14"/>
          <p:cNvGrpSpPr/>
          <p:nvPr/>
        </p:nvGrpSpPr>
        <p:grpSpPr>
          <a:xfrm>
            <a:off x="15930930" y="9398127"/>
            <a:ext cx="452923" cy="507628"/>
            <a:chOff x="0" y="-38100"/>
            <a:chExt cx="603897" cy="676837"/>
          </a:xfrm>
        </p:grpSpPr>
        <p:sp>
          <p:nvSpPr>
            <p:cNvPr id="411" name="Google Shape;411;p14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F8B132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4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/>
            </a:p>
          </p:txBody>
        </p:sp>
      </p:grpSp>
      <p:sp>
        <p:nvSpPr>
          <p:cNvPr id="413" name="Google Shape;413;p14"/>
          <p:cNvSpPr/>
          <p:nvPr/>
        </p:nvSpPr>
        <p:spPr>
          <a:xfrm>
            <a:off x="16527354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033CC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4" name="Google Shape;414;p14"/>
          <p:cNvGrpSpPr/>
          <p:nvPr/>
        </p:nvGrpSpPr>
        <p:grpSpPr>
          <a:xfrm>
            <a:off x="16579614" y="9398127"/>
            <a:ext cx="452923" cy="507628"/>
            <a:chOff x="0" y="-38100"/>
            <a:chExt cx="603897" cy="676837"/>
          </a:xfrm>
        </p:grpSpPr>
        <p:sp>
          <p:nvSpPr>
            <p:cNvPr id="415" name="Google Shape;415;p14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4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/>
            </a:p>
          </p:txBody>
        </p:sp>
      </p:grpSp>
      <p:sp>
        <p:nvSpPr>
          <p:cNvPr id="417" name="Google Shape;417;p14"/>
          <p:cNvSpPr/>
          <p:nvPr/>
        </p:nvSpPr>
        <p:spPr>
          <a:xfrm>
            <a:off x="17176041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F9348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7228301" y="9398127"/>
            <a:ext cx="452923" cy="507628"/>
            <a:chOff x="0" y="-38100"/>
            <a:chExt cx="603897" cy="676837"/>
          </a:xfrm>
        </p:grpSpPr>
        <p:sp>
          <p:nvSpPr>
            <p:cNvPr id="419" name="Google Shape;419;p14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4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/>
            </a:p>
          </p:txBody>
        </p:sp>
      </p:grpSp>
      <p:sp>
        <p:nvSpPr>
          <p:cNvPr id="421" name="Google Shape;421;p14"/>
          <p:cNvSpPr txBox="1"/>
          <p:nvPr/>
        </p:nvSpPr>
        <p:spPr>
          <a:xfrm>
            <a:off x="13473786" y="9390934"/>
            <a:ext cx="230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XI Workshop</a:t>
            </a:r>
            <a:endParaRPr/>
          </a:p>
        </p:txBody>
      </p:sp>
      <p:cxnSp>
        <p:nvCxnSpPr>
          <p:cNvPr id="422" name="Google Shape;422;p14"/>
          <p:cNvCxnSpPr/>
          <p:nvPr/>
        </p:nvCxnSpPr>
        <p:spPr>
          <a:xfrm flipH="1" rot="10800000">
            <a:off x="-112725" y="9641300"/>
            <a:ext cx="13586400" cy="114900"/>
          </a:xfrm>
          <a:prstGeom prst="straightConnector1">
            <a:avLst/>
          </a:prstGeom>
          <a:noFill/>
          <a:ln cap="flat" cmpd="sng" w="114300">
            <a:solidFill>
              <a:srgbClr val="D1FEB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23" name="Google Shape;423;p14" title="Logo workshop png-Photoroo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625" y="188375"/>
            <a:ext cx="2717525" cy="240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"/>
          <p:cNvSpPr/>
          <p:nvPr/>
        </p:nvSpPr>
        <p:spPr>
          <a:xfrm>
            <a:off x="-19050" y="1386606"/>
            <a:ext cx="14919674" cy="513684"/>
          </a:xfrm>
          <a:custGeom>
            <a:rect b="b" l="l" r="r" t="t"/>
            <a:pathLst>
              <a:path extrusionOk="0" h="684911" w="19892899">
                <a:moveTo>
                  <a:pt x="0" y="0"/>
                </a:moveTo>
                <a:lnTo>
                  <a:pt x="19892899" y="0"/>
                </a:lnTo>
                <a:lnTo>
                  <a:pt x="19892899" y="684911"/>
                </a:lnTo>
                <a:lnTo>
                  <a:pt x="0" y="684911"/>
                </a:lnTo>
                <a:close/>
              </a:path>
            </a:pathLst>
          </a:custGeom>
          <a:solidFill>
            <a:srgbClr val="D1FE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9" name="Google Shape;429;p17"/>
          <p:cNvGrpSpPr/>
          <p:nvPr/>
        </p:nvGrpSpPr>
        <p:grpSpPr>
          <a:xfrm>
            <a:off x="1589484" y="783312"/>
            <a:ext cx="11069241" cy="1078140"/>
            <a:chOff x="0" y="0"/>
            <a:chExt cx="14758988" cy="1437520"/>
          </a:xfrm>
        </p:grpSpPr>
        <p:sp>
          <p:nvSpPr>
            <p:cNvPr id="430" name="Google Shape;430;p17"/>
            <p:cNvSpPr/>
            <p:nvPr/>
          </p:nvSpPr>
          <p:spPr>
            <a:xfrm>
              <a:off x="0" y="0"/>
              <a:ext cx="14758988" cy="1437520"/>
            </a:xfrm>
            <a:custGeom>
              <a:rect b="b" l="l" r="r" t="t"/>
              <a:pathLst>
                <a:path extrusionOk="0" h="1437520" w="14758988">
                  <a:moveTo>
                    <a:pt x="0" y="0"/>
                  </a:moveTo>
                  <a:lnTo>
                    <a:pt x="14758988" y="0"/>
                  </a:lnTo>
                  <a:lnTo>
                    <a:pt x="14758988" y="1437520"/>
                  </a:lnTo>
                  <a:lnTo>
                    <a:pt x="0" y="143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7"/>
            <p:cNvSpPr txBox="1"/>
            <p:nvPr/>
          </p:nvSpPr>
          <p:spPr>
            <a:xfrm>
              <a:off x="0" y="66675"/>
              <a:ext cx="14758988" cy="1370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7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48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Agradecimentos</a:t>
              </a:r>
              <a:endParaRPr/>
            </a:p>
          </p:txBody>
        </p:sp>
      </p:grpSp>
      <p:sp>
        <p:nvSpPr>
          <p:cNvPr id="432" name="Google Shape;432;p17"/>
          <p:cNvSpPr/>
          <p:nvPr/>
        </p:nvSpPr>
        <p:spPr>
          <a:xfrm>
            <a:off x="9497961" y="2783682"/>
            <a:ext cx="6998494" cy="5812631"/>
          </a:xfrm>
          <a:custGeom>
            <a:rect b="b" l="l" r="r" t="t"/>
            <a:pathLst>
              <a:path extrusionOk="0" h="7750175" w="9331325">
                <a:moveTo>
                  <a:pt x="0" y="0"/>
                </a:moveTo>
                <a:lnTo>
                  <a:pt x="9331325" y="0"/>
                </a:lnTo>
                <a:lnTo>
                  <a:pt x="9331325" y="7750175"/>
                </a:lnTo>
                <a:lnTo>
                  <a:pt x="0" y="7750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600" l="0" r="0" t="-225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7"/>
          <p:cNvSpPr/>
          <p:nvPr/>
        </p:nvSpPr>
        <p:spPr>
          <a:xfrm>
            <a:off x="4713793" y="7735937"/>
            <a:ext cx="2204942" cy="1655350"/>
          </a:xfrm>
          <a:custGeom>
            <a:rect b="b" l="l" r="r" t="t"/>
            <a:pathLst>
              <a:path extrusionOk="0" h="2207133" w="2939923">
                <a:moveTo>
                  <a:pt x="0" y="0"/>
                </a:moveTo>
                <a:lnTo>
                  <a:pt x="2939923" y="0"/>
                </a:lnTo>
                <a:lnTo>
                  <a:pt x="2939923" y="2207133"/>
                </a:lnTo>
                <a:lnTo>
                  <a:pt x="0" y="2207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7"/>
          <p:cNvSpPr/>
          <p:nvPr/>
        </p:nvSpPr>
        <p:spPr>
          <a:xfrm>
            <a:off x="3362807" y="7700513"/>
            <a:ext cx="1349921" cy="1724808"/>
          </a:xfrm>
          <a:custGeom>
            <a:rect b="b" l="l" r="r" t="t"/>
            <a:pathLst>
              <a:path extrusionOk="0" h="2545842" w="1992503">
                <a:moveTo>
                  <a:pt x="0" y="0"/>
                </a:moveTo>
                <a:lnTo>
                  <a:pt x="1992503" y="0"/>
                </a:lnTo>
                <a:lnTo>
                  <a:pt x="1992503" y="2545842"/>
                </a:lnTo>
                <a:lnTo>
                  <a:pt x="0" y="2545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635" r="-163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7"/>
          <p:cNvSpPr/>
          <p:nvPr/>
        </p:nvSpPr>
        <p:spPr>
          <a:xfrm>
            <a:off x="7080237" y="7700512"/>
            <a:ext cx="1589056" cy="1585342"/>
          </a:xfrm>
          <a:custGeom>
            <a:rect b="b" l="l" r="r" t="t"/>
            <a:pathLst>
              <a:path extrusionOk="0" h="2113788" w="2118741">
                <a:moveTo>
                  <a:pt x="0" y="0"/>
                </a:moveTo>
                <a:lnTo>
                  <a:pt x="2118741" y="0"/>
                </a:lnTo>
                <a:lnTo>
                  <a:pt x="2118741" y="2113788"/>
                </a:lnTo>
                <a:lnTo>
                  <a:pt x="0" y="21137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7"/>
          <p:cNvSpPr/>
          <p:nvPr/>
        </p:nvSpPr>
        <p:spPr>
          <a:xfrm>
            <a:off x="15878670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DA251D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17"/>
          <p:cNvGrpSpPr/>
          <p:nvPr/>
        </p:nvGrpSpPr>
        <p:grpSpPr>
          <a:xfrm>
            <a:off x="15930930" y="9398127"/>
            <a:ext cx="452923" cy="507628"/>
            <a:chOff x="0" y="-38100"/>
            <a:chExt cx="603897" cy="676837"/>
          </a:xfrm>
        </p:grpSpPr>
        <p:sp>
          <p:nvSpPr>
            <p:cNvPr id="438" name="Google Shape;438;p17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F8B132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7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/>
            </a:p>
          </p:txBody>
        </p:sp>
      </p:grpSp>
      <p:sp>
        <p:nvSpPr>
          <p:cNvPr id="440" name="Google Shape;440;p17"/>
          <p:cNvSpPr/>
          <p:nvPr/>
        </p:nvSpPr>
        <p:spPr>
          <a:xfrm>
            <a:off x="16527354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033CC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17"/>
          <p:cNvGrpSpPr/>
          <p:nvPr/>
        </p:nvGrpSpPr>
        <p:grpSpPr>
          <a:xfrm>
            <a:off x="16579614" y="9398127"/>
            <a:ext cx="452923" cy="507628"/>
            <a:chOff x="0" y="-38100"/>
            <a:chExt cx="603897" cy="676837"/>
          </a:xfrm>
        </p:grpSpPr>
        <p:sp>
          <p:nvSpPr>
            <p:cNvPr id="442" name="Google Shape;442;p17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7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/>
            </a:p>
          </p:txBody>
        </p:sp>
      </p:grpSp>
      <p:sp>
        <p:nvSpPr>
          <p:cNvPr id="444" name="Google Shape;444;p17"/>
          <p:cNvSpPr/>
          <p:nvPr/>
        </p:nvSpPr>
        <p:spPr>
          <a:xfrm>
            <a:off x="17176041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F9348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7"/>
          <p:cNvGrpSpPr/>
          <p:nvPr/>
        </p:nvGrpSpPr>
        <p:grpSpPr>
          <a:xfrm>
            <a:off x="17228301" y="9398127"/>
            <a:ext cx="452923" cy="507628"/>
            <a:chOff x="0" y="-38100"/>
            <a:chExt cx="603897" cy="676837"/>
          </a:xfrm>
        </p:grpSpPr>
        <p:sp>
          <p:nvSpPr>
            <p:cNvPr id="446" name="Google Shape;446;p17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7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/>
            </a:p>
          </p:txBody>
        </p:sp>
      </p:grpSp>
      <p:sp>
        <p:nvSpPr>
          <p:cNvPr id="448" name="Google Shape;448;p17"/>
          <p:cNvSpPr txBox="1"/>
          <p:nvPr/>
        </p:nvSpPr>
        <p:spPr>
          <a:xfrm>
            <a:off x="1005840" y="6373339"/>
            <a:ext cx="6815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Google Shape;449;p17"/>
          <p:cNvSpPr txBox="1"/>
          <p:nvPr/>
        </p:nvSpPr>
        <p:spPr>
          <a:xfrm>
            <a:off x="1005840" y="2896518"/>
            <a:ext cx="6815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17"/>
          <p:cNvSpPr txBox="1"/>
          <p:nvPr/>
        </p:nvSpPr>
        <p:spPr>
          <a:xfrm>
            <a:off x="1005840" y="4634928"/>
            <a:ext cx="68157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17"/>
          <p:cNvSpPr txBox="1"/>
          <p:nvPr/>
        </p:nvSpPr>
        <p:spPr>
          <a:xfrm>
            <a:off x="13473786" y="9390934"/>
            <a:ext cx="230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XI Workshop</a:t>
            </a:r>
            <a:endParaRPr/>
          </a:p>
        </p:txBody>
      </p:sp>
      <p:cxnSp>
        <p:nvCxnSpPr>
          <p:cNvPr id="452" name="Google Shape;452;p17"/>
          <p:cNvCxnSpPr/>
          <p:nvPr/>
        </p:nvCxnSpPr>
        <p:spPr>
          <a:xfrm flipH="1" rot="10800000">
            <a:off x="-112725" y="9641300"/>
            <a:ext cx="13586400" cy="114900"/>
          </a:xfrm>
          <a:prstGeom prst="straightConnector1">
            <a:avLst/>
          </a:prstGeom>
          <a:noFill/>
          <a:ln cap="flat" cmpd="sng" w="114300">
            <a:solidFill>
              <a:srgbClr val="D1FEB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53" name="Google Shape;453;p17" title="Logo workshop png-Photoroo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26500" y="411050"/>
            <a:ext cx="2309700" cy="2046158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7"/>
          <p:cNvSpPr/>
          <p:nvPr/>
        </p:nvSpPr>
        <p:spPr>
          <a:xfrm>
            <a:off x="219551" y="7544426"/>
            <a:ext cx="2701662" cy="1897487"/>
          </a:xfrm>
          <a:custGeom>
            <a:rect b="b" l="l" r="r" t="t"/>
            <a:pathLst>
              <a:path extrusionOk="0" h="1244254" w="1997532">
                <a:moveTo>
                  <a:pt x="0" y="0"/>
                </a:moveTo>
                <a:lnTo>
                  <a:pt x="1997533" y="0"/>
                </a:lnTo>
                <a:lnTo>
                  <a:pt x="1997533" y="1244254"/>
                </a:lnTo>
                <a:lnTo>
                  <a:pt x="0" y="1244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"/>
          <p:cNvSpPr/>
          <p:nvPr/>
        </p:nvSpPr>
        <p:spPr>
          <a:xfrm>
            <a:off x="-19050" y="1386606"/>
            <a:ext cx="14919674" cy="513684"/>
          </a:xfrm>
          <a:custGeom>
            <a:rect b="b" l="l" r="r" t="t"/>
            <a:pathLst>
              <a:path extrusionOk="0" h="684911" w="19892899">
                <a:moveTo>
                  <a:pt x="0" y="0"/>
                </a:moveTo>
                <a:lnTo>
                  <a:pt x="19892899" y="0"/>
                </a:lnTo>
                <a:lnTo>
                  <a:pt x="19892899" y="684911"/>
                </a:lnTo>
                <a:lnTo>
                  <a:pt x="0" y="684911"/>
                </a:lnTo>
                <a:close/>
              </a:path>
            </a:pathLst>
          </a:custGeom>
          <a:solidFill>
            <a:srgbClr val="D1FE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0" name="Google Shape;460;p18"/>
          <p:cNvGrpSpPr/>
          <p:nvPr/>
        </p:nvGrpSpPr>
        <p:grpSpPr>
          <a:xfrm>
            <a:off x="1589484" y="783312"/>
            <a:ext cx="11069241" cy="1078140"/>
            <a:chOff x="0" y="0"/>
            <a:chExt cx="14758988" cy="1437520"/>
          </a:xfrm>
        </p:grpSpPr>
        <p:sp>
          <p:nvSpPr>
            <p:cNvPr id="461" name="Google Shape;461;p18"/>
            <p:cNvSpPr/>
            <p:nvPr/>
          </p:nvSpPr>
          <p:spPr>
            <a:xfrm>
              <a:off x="0" y="0"/>
              <a:ext cx="14758988" cy="1437520"/>
            </a:xfrm>
            <a:custGeom>
              <a:rect b="b" l="l" r="r" t="t"/>
              <a:pathLst>
                <a:path extrusionOk="0" h="1437520" w="14758988">
                  <a:moveTo>
                    <a:pt x="0" y="0"/>
                  </a:moveTo>
                  <a:lnTo>
                    <a:pt x="14758988" y="0"/>
                  </a:lnTo>
                  <a:lnTo>
                    <a:pt x="14758988" y="1437520"/>
                  </a:lnTo>
                  <a:lnTo>
                    <a:pt x="0" y="143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8"/>
            <p:cNvSpPr txBox="1"/>
            <p:nvPr/>
          </p:nvSpPr>
          <p:spPr>
            <a:xfrm>
              <a:off x="0" y="66675"/>
              <a:ext cx="14758988" cy="1370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7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48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Agradecimentos</a:t>
              </a:r>
              <a:endParaRPr/>
            </a:p>
          </p:txBody>
        </p:sp>
      </p:grpSp>
      <p:sp>
        <p:nvSpPr>
          <p:cNvPr id="463" name="Google Shape;463;p18"/>
          <p:cNvSpPr txBox="1"/>
          <p:nvPr/>
        </p:nvSpPr>
        <p:spPr>
          <a:xfrm>
            <a:off x="1680924" y="2863964"/>
            <a:ext cx="149475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18"/>
          <p:cNvSpPr/>
          <p:nvPr/>
        </p:nvSpPr>
        <p:spPr>
          <a:xfrm>
            <a:off x="8868119" y="7107396"/>
            <a:ext cx="2964465" cy="2225516"/>
          </a:xfrm>
          <a:custGeom>
            <a:rect b="b" l="l" r="r" t="t"/>
            <a:pathLst>
              <a:path extrusionOk="0" h="2967355" w="3952621">
                <a:moveTo>
                  <a:pt x="0" y="0"/>
                </a:moveTo>
                <a:lnTo>
                  <a:pt x="3952621" y="0"/>
                </a:lnTo>
                <a:lnTo>
                  <a:pt x="3952621" y="2967355"/>
                </a:lnTo>
                <a:lnTo>
                  <a:pt x="0" y="29673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8"/>
          <p:cNvSpPr/>
          <p:nvPr/>
        </p:nvSpPr>
        <p:spPr>
          <a:xfrm>
            <a:off x="6002053" y="7107396"/>
            <a:ext cx="1741798" cy="2225533"/>
          </a:xfrm>
          <a:custGeom>
            <a:rect b="b" l="l" r="r" t="t"/>
            <a:pathLst>
              <a:path extrusionOk="0" h="3422777" w="2678811">
                <a:moveTo>
                  <a:pt x="0" y="0"/>
                </a:moveTo>
                <a:lnTo>
                  <a:pt x="2678811" y="0"/>
                </a:lnTo>
                <a:lnTo>
                  <a:pt x="2678811" y="3422777"/>
                </a:lnTo>
                <a:lnTo>
                  <a:pt x="0" y="3422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635" r="-163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8"/>
          <p:cNvSpPr/>
          <p:nvPr/>
        </p:nvSpPr>
        <p:spPr>
          <a:xfrm>
            <a:off x="12864317" y="7154486"/>
            <a:ext cx="2136363" cy="2131314"/>
          </a:xfrm>
          <a:custGeom>
            <a:rect b="b" l="l" r="r" t="t"/>
            <a:pathLst>
              <a:path extrusionOk="0" h="2841752" w="2848483">
                <a:moveTo>
                  <a:pt x="0" y="0"/>
                </a:moveTo>
                <a:lnTo>
                  <a:pt x="2848483" y="0"/>
                </a:lnTo>
                <a:lnTo>
                  <a:pt x="2848483" y="2841752"/>
                </a:lnTo>
                <a:lnTo>
                  <a:pt x="0" y="28417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8"/>
          <p:cNvSpPr/>
          <p:nvPr/>
        </p:nvSpPr>
        <p:spPr>
          <a:xfrm>
            <a:off x="15878670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DA251D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8" name="Google Shape;468;p18"/>
          <p:cNvGrpSpPr/>
          <p:nvPr/>
        </p:nvGrpSpPr>
        <p:grpSpPr>
          <a:xfrm>
            <a:off x="15930930" y="9398127"/>
            <a:ext cx="452923" cy="507628"/>
            <a:chOff x="0" y="-38100"/>
            <a:chExt cx="603897" cy="676837"/>
          </a:xfrm>
        </p:grpSpPr>
        <p:sp>
          <p:nvSpPr>
            <p:cNvPr id="469" name="Google Shape;469;p18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F8B132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8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/>
            </a:p>
          </p:txBody>
        </p:sp>
      </p:grpSp>
      <p:sp>
        <p:nvSpPr>
          <p:cNvPr id="471" name="Google Shape;471;p18"/>
          <p:cNvSpPr/>
          <p:nvPr/>
        </p:nvSpPr>
        <p:spPr>
          <a:xfrm>
            <a:off x="16527354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033CC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2" name="Google Shape;472;p18"/>
          <p:cNvGrpSpPr/>
          <p:nvPr/>
        </p:nvGrpSpPr>
        <p:grpSpPr>
          <a:xfrm>
            <a:off x="16579614" y="9398127"/>
            <a:ext cx="452923" cy="507628"/>
            <a:chOff x="0" y="-38100"/>
            <a:chExt cx="603897" cy="676837"/>
          </a:xfrm>
        </p:grpSpPr>
        <p:sp>
          <p:nvSpPr>
            <p:cNvPr id="473" name="Google Shape;473;p18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8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/>
            </a:p>
          </p:txBody>
        </p:sp>
      </p:grpSp>
      <p:sp>
        <p:nvSpPr>
          <p:cNvPr id="475" name="Google Shape;475;p18"/>
          <p:cNvSpPr/>
          <p:nvPr/>
        </p:nvSpPr>
        <p:spPr>
          <a:xfrm>
            <a:off x="17176041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F9348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6" name="Google Shape;476;p18"/>
          <p:cNvGrpSpPr/>
          <p:nvPr/>
        </p:nvGrpSpPr>
        <p:grpSpPr>
          <a:xfrm>
            <a:off x="17228301" y="9398127"/>
            <a:ext cx="452923" cy="507628"/>
            <a:chOff x="0" y="-38100"/>
            <a:chExt cx="603897" cy="676837"/>
          </a:xfrm>
        </p:grpSpPr>
        <p:sp>
          <p:nvSpPr>
            <p:cNvPr id="477" name="Google Shape;477;p18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8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/>
            </a:p>
          </p:txBody>
        </p:sp>
      </p:grpSp>
      <p:sp>
        <p:nvSpPr>
          <p:cNvPr id="479" name="Google Shape;479;p18"/>
          <p:cNvSpPr txBox="1"/>
          <p:nvPr/>
        </p:nvSpPr>
        <p:spPr>
          <a:xfrm>
            <a:off x="13473786" y="9390934"/>
            <a:ext cx="230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XI Workshop</a:t>
            </a:r>
            <a:endParaRPr/>
          </a:p>
        </p:txBody>
      </p:sp>
      <p:cxnSp>
        <p:nvCxnSpPr>
          <p:cNvPr id="480" name="Google Shape;480;p18"/>
          <p:cNvCxnSpPr/>
          <p:nvPr/>
        </p:nvCxnSpPr>
        <p:spPr>
          <a:xfrm flipH="1" rot="10800000">
            <a:off x="-112725" y="9641300"/>
            <a:ext cx="13586400" cy="114900"/>
          </a:xfrm>
          <a:prstGeom prst="straightConnector1">
            <a:avLst/>
          </a:prstGeom>
          <a:noFill/>
          <a:ln cap="flat" cmpd="sng" w="114300">
            <a:solidFill>
              <a:srgbClr val="D1FEB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81" name="Google Shape;481;p18" title="Logo workshop png-Photoroo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26500" y="411050"/>
            <a:ext cx="2309700" cy="2046158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18"/>
          <p:cNvSpPr/>
          <p:nvPr/>
        </p:nvSpPr>
        <p:spPr>
          <a:xfrm>
            <a:off x="1672231" y="7108100"/>
            <a:ext cx="3460724" cy="2224104"/>
          </a:xfrm>
          <a:custGeom>
            <a:rect b="b" l="l" r="r" t="t"/>
            <a:pathLst>
              <a:path extrusionOk="0" h="1244254" w="1997532">
                <a:moveTo>
                  <a:pt x="0" y="0"/>
                </a:moveTo>
                <a:lnTo>
                  <a:pt x="1997533" y="0"/>
                </a:lnTo>
                <a:lnTo>
                  <a:pt x="1997533" y="1244254"/>
                </a:lnTo>
                <a:lnTo>
                  <a:pt x="0" y="1244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9144000" y="1388328"/>
            <a:ext cx="9144000" cy="513684"/>
          </a:xfrm>
          <a:custGeom>
            <a:rect b="b" l="l" r="r" t="t"/>
            <a:pathLst>
              <a:path extrusionOk="0" h="684911" w="12192000">
                <a:moveTo>
                  <a:pt x="0" y="0"/>
                </a:moveTo>
                <a:lnTo>
                  <a:pt x="12192000" y="0"/>
                </a:lnTo>
                <a:lnTo>
                  <a:pt x="12192000" y="684911"/>
                </a:lnTo>
                <a:lnTo>
                  <a:pt x="0" y="684911"/>
                </a:lnTo>
                <a:close/>
              </a:path>
            </a:pathLst>
          </a:custGeom>
          <a:solidFill>
            <a:srgbClr val="D1FE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2"/>
          <p:cNvGrpSpPr/>
          <p:nvPr/>
        </p:nvGrpSpPr>
        <p:grpSpPr>
          <a:xfrm>
            <a:off x="9144000" y="797734"/>
            <a:ext cx="9143998" cy="1078140"/>
            <a:chOff x="0" y="0"/>
            <a:chExt cx="12191998" cy="1437520"/>
          </a:xfrm>
        </p:grpSpPr>
        <p:sp>
          <p:nvSpPr>
            <p:cNvPr id="103" name="Google Shape;103;p2"/>
            <p:cNvSpPr/>
            <p:nvPr/>
          </p:nvSpPr>
          <p:spPr>
            <a:xfrm>
              <a:off x="0" y="0"/>
              <a:ext cx="12191998" cy="1437520"/>
            </a:xfrm>
            <a:custGeom>
              <a:rect b="b" l="l" r="r" t="t"/>
              <a:pathLst>
                <a:path extrusionOk="0" h="1437520" w="12191998">
                  <a:moveTo>
                    <a:pt x="0" y="0"/>
                  </a:moveTo>
                  <a:lnTo>
                    <a:pt x="12191998" y="0"/>
                  </a:lnTo>
                  <a:lnTo>
                    <a:pt x="12191998" y="1437520"/>
                  </a:lnTo>
                  <a:lnTo>
                    <a:pt x="0" y="143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0" y="66675"/>
              <a:ext cx="12191998" cy="1370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7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48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Introdução</a:t>
              </a:r>
              <a:endParaRPr/>
            </a:p>
          </p:txBody>
        </p:sp>
      </p:grpSp>
      <p:sp>
        <p:nvSpPr>
          <p:cNvPr id="105" name="Google Shape;105;p2"/>
          <p:cNvSpPr/>
          <p:nvPr/>
        </p:nvSpPr>
        <p:spPr>
          <a:xfrm>
            <a:off x="15878670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DA251D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2"/>
          <p:cNvGrpSpPr/>
          <p:nvPr/>
        </p:nvGrpSpPr>
        <p:grpSpPr>
          <a:xfrm>
            <a:off x="15930930" y="9398127"/>
            <a:ext cx="452923" cy="507628"/>
            <a:chOff x="0" y="-38100"/>
            <a:chExt cx="603897" cy="676837"/>
          </a:xfrm>
        </p:grpSpPr>
        <p:sp>
          <p:nvSpPr>
            <p:cNvPr id="107" name="Google Shape;107;p2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F8B132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/>
            </a:p>
          </p:txBody>
        </p:sp>
      </p:grpSp>
      <p:sp>
        <p:nvSpPr>
          <p:cNvPr id="109" name="Google Shape;109;p2"/>
          <p:cNvSpPr/>
          <p:nvPr/>
        </p:nvSpPr>
        <p:spPr>
          <a:xfrm>
            <a:off x="16527354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033CC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2"/>
          <p:cNvGrpSpPr/>
          <p:nvPr/>
        </p:nvGrpSpPr>
        <p:grpSpPr>
          <a:xfrm>
            <a:off x="16579614" y="9398127"/>
            <a:ext cx="452923" cy="507628"/>
            <a:chOff x="0" y="-38100"/>
            <a:chExt cx="603897" cy="676837"/>
          </a:xfrm>
        </p:grpSpPr>
        <p:sp>
          <p:nvSpPr>
            <p:cNvPr id="111" name="Google Shape;111;p2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/>
            </a:p>
          </p:txBody>
        </p:sp>
      </p:grpSp>
      <p:sp>
        <p:nvSpPr>
          <p:cNvPr id="113" name="Google Shape;113;p2"/>
          <p:cNvSpPr/>
          <p:nvPr/>
        </p:nvSpPr>
        <p:spPr>
          <a:xfrm>
            <a:off x="17176041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F9348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2"/>
          <p:cNvGrpSpPr/>
          <p:nvPr/>
        </p:nvGrpSpPr>
        <p:grpSpPr>
          <a:xfrm>
            <a:off x="17228301" y="9398127"/>
            <a:ext cx="452923" cy="507628"/>
            <a:chOff x="0" y="-38100"/>
            <a:chExt cx="603897" cy="676837"/>
          </a:xfrm>
        </p:grpSpPr>
        <p:sp>
          <p:nvSpPr>
            <p:cNvPr id="115" name="Google Shape;115;p2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/>
            </a:p>
          </p:txBody>
        </p:sp>
      </p:grpSp>
      <p:sp>
        <p:nvSpPr>
          <p:cNvPr id="117" name="Google Shape;117;p2"/>
          <p:cNvSpPr/>
          <p:nvPr/>
        </p:nvSpPr>
        <p:spPr>
          <a:xfrm>
            <a:off x="-43098" y="1297858"/>
            <a:ext cx="7786020" cy="7846124"/>
          </a:xfrm>
          <a:custGeom>
            <a:rect b="b" l="l" r="r" t="t"/>
            <a:pathLst>
              <a:path extrusionOk="0" h="10461498" w="10381361">
                <a:moveTo>
                  <a:pt x="0" y="0"/>
                </a:moveTo>
                <a:lnTo>
                  <a:pt x="10381361" y="0"/>
                </a:lnTo>
                <a:lnTo>
                  <a:pt x="10381361" y="10461498"/>
                </a:lnTo>
                <a:lnTo>
                  <a:pt x="0" y="10461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949" r="-59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3473786" y="9390934"/>
            <a:ext cx="230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XI Workshop</a:t>
            </a:r>
            <a:endParaRPr/>
          </a:p>
        </p:txBody>
      </p:sp>
      <p:cxnSp>
        <p:nvCxnSpPr>
          <p:cNvPr id="119" name="Google Shape;119;p2"/>
          <p:cNvCxnSpPr/>
          <p:nvPr/>
        </p:nvCxnSpPr>
        <p:spPr>
          <a:xfrm flipH="1" rot="10800000">
            <a:off x="-112725" y="9641300"/>
            <a:ext cx="13586400" cy="114900"/>
          </a:xfrm>
          <a:prstGeom prst="straightConnector1">
            <a:avLst/>
          </a:prstGeom>
          <a:noFill/>
          <a:ln cap="flat" cmpd="sng" w="114300">
            <a:solidFill>
              <a:srgbClr val="D1FEB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0" name="Google Shape;120;p2" title="Logo workshop png-Photoroo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625" y="188375"/>
            <a:ext cx="2717525" cy="240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9399200" y="4166475"/>
            <a:ext cx="7377600" cy="1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Olá, seja bem vindo(a) ao nosso Workshop!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 mais de um layout para cada tópico, utilize o layout que preferir.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/>
          <p:nvPr/>
        </p:nvSpPr>
        <p:spPr>
          <a:xfrm>
            <a:off x="9144000" y="1388328"/>
            <a:ext cx="9144000" cy="513684"/>
          </a:xfrm>
          <a:custGeom>
            <a:rect b="b" l="l" r="r" t="t"/>
            <a:pathLst>
              <a:path extrusionOk="0" h="684911" w="12192000">
                <a:moveTo>
                  <a:pt x="0" y="0"/>
                </a:moveTo>
                <a:lnTo>
                  <a:pt x="12192000" y="0"/>
                </a:lnTo>
                <a:lnTo>
                  <a:pt x="12192000" y="684911"/>
                </a:lnTo>
                <a:lnTo>
                  <a:pt x="0" y="684911"/>
                </a:lnTo>
                <a:close/>
              </a:path>
            </a:pathLst>
          </a:custGeom>
          <a:solidFill>
            <a:srgbClr val="D1FE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8059778" y="297297"/>
            <a:ext cx="2168461" cy="2182083"/>
          </a:xfrm>
          <a:custGeom>
            <a:rect b="b" l="l" r="r" t="t"/>
            <a:pathLst>
              <a:path extrusionOk="0" h="2909443" w="2891282">
                <a:moveTo>
                  <a:pt x="0" y="0"/>
                </a:moveTo>
                <a:lnTo>
                  <a:pt x="2891282" y="0"/>
                </a:lnTo>
                <a:lnTo>
                  <a:pt x="2891282" y="2909443"/>
                </a:lnTo>
                <a:lnTo>
                  <a:pt x="0" y="2909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433" r="-143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3"/>
          <p:cNvGrpSpPr/>
          <p:nvPr/>
        </p:nvGrpSpPr>
        <p:grpSpPr>
          <a:xfrm>
            <a:off x="9144000" y="797734"/>
            <a:ext cx="9143998" cy="1078140"/>
            <a:chOff x="0" y="0"/>
            <a:chExt cx="12191998" cy="1437520"/>
          </a:xfrm>
        </p:grpSpPr>
        <p:sp>
          <p:nvSpPr>
            <p:cNvPr id="129" name="Google Shape;129;p3"/>
            <p:cNvSpPr/>
            <p:nvPr/>
          </p:nvSpPr>
          <p:spPr>
            <a:xfrm>
              <a:off x="0" y="0"/>
              <a:ext cx="12191998" cy="1437520"/>
            </a:xfrm>
            <a:custGeom>
              <a:rect b="b" l="l" r="r" t="t"/>
              <a:pathLst>
                <a:path extrusionOk="0" h="1437520" w="12191998">
                  <a:moveTo>
                    <a:pt x="0" y="0"/>
                  </a:moveTo>
                  <a:lnTo>
                    <a:pt x="12191998" y="0"/>
                  </a:lnTo>
                  <a:lnTo>
                    <a:pt x="12191998" y="1437520"/>
                  </a:lnTo>
                  <a:lnTo>
                    <a:pt x="0" y="143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0" y="66675"/>
              <a:ext cx="12191998" cy="1370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7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48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Introdução</a:t>
              </a:r>
              <a:endParaRPr/>
            </a:p>
          </p:txBody>
        </p:sp>
      </p:grpSp>
      <p:sp>
        <p:nvSpPr>
          <p:cNvPr id="131" name="Google Shape;131;p3"/>
          <p:cNvSpPr/>
          <p:nvPr/>
        </p:nvSpPr>
        <p:spPr>
          <a:xfrm>
            <a:off x="15878670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DA251D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3"/>
          <p:cNvGrpSpPr/>
          <p:nvPr/>
        </p:nvGrpSpPr>
        <p:grpSpPr>
          <a:xfrm>
            <a:off x="15930930" y="9398127"/>
            <a:ext cx="452923" cy="507628"/>
            <a:chOff x="0" y="-38100"/>
            <a:chExt cx="603897" cy="676837"/>
          </a:xfrm>
        </p:grpSpPr>
        <p:sp>
          <p:nvSpPr>
            <p:cNvPr id="133" name="Google Shape;133;p3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F8B132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/>
            </a:p>
          </p:txBody>
        </p:sp>
      </p:grpSp>
      <p:sp>
        <p:nvSpPr>
          <p:cNvPr id="135" name="Google Shape;135;p3"/>
          <p:cNvSpPr/>
          <p:nvPr/>
        </p:nvSpPr>
        <p:spPr>
          <a:xfrm>
            <a:off x="16527354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033CC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3"/>
          <p:cNvGrpSpPr/>
          <p:nvPr/>
        </p:nvGrpSpPr>
        <p:grpSpPr>
          <a:xfrm>
            <a:off x="16579614" y="9398127"/>
            <a:ext cx="452923" cy="507628"/>
            <a:chOff x="0" y="-38100"/>
            <a:chExt cx="603897" cy="676837"/>
          </a:xfrm>
        </p:grpSpPr>
        <p:sp>
          <p:nvSpPr>
            <p:cNvPr id="137" name="Google Shape;137;p3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>
            <a:off x="17176041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F9348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3"/>
          <p:cNvGrpSpPr/>
          <p:nvPr/>
        </p:nvGrpSpPr>
        <p:grpSpPr>
          <a:xfrm>
            <a:off x="17228301" y="9398127"/>
            <a:ext cx="452923" cy="507628"/>
            <a:chOff x="0" y="-38100"/>
            <a:chExt cx="603897" cy="676837"/>
          </a:xfrm>
        </p:grpSpPr>
        <p:sp>
          <p:nvSpPr>
            <p:cNvPr id="141" name="Google Shape;141;p3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/>
            </a:p>
          </p:txBody>
        </p:sp>
      </p:grpSp>
      <p:sp>
        <p:nvSpPr>
          <p:cNvPr id="143" name="Google Shape;143;p3"/>
          <p:cNvSpPr txBox="1"/>
          <p:nvPr/>
        </p:nvSpPr>
        <p:spPr>
          <a:xfrm>
            <a:off x="13473786" y="9390934"/>
            <a:ext cx="230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XI Workshop</a:t>
            </a:r>
            <a:endParaRPr/>
          </a:p>
        </p:txBody>
      </p:sp>
      <p:cxnSp>
        <p:nvCxnSpPr>
          <p:cNvPr id="144" name="Google Shape;144;p3"/>
          <p:cNvCxnSpPr/>
          <p:nvPr/>
        </p:nvCxnSpPr>
        <p:spPr>
          <a:xfrm flipH="1" rot="10800000">
            <a:off x="-112725" y="9641300"/>
            <a:ext cx="13586400" cy="114900"/>
          </a:xfrm>
          <a:prstGeom prst="straightConnector1">
            <a:avLst/>
          </a:prstGeom>
          <a:noFill/>
          <a:ln cap="flat" cmpd="sng" w="114300">
            <a:solidFill>
              <a:srgbClr val="D1FEB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5" name="Google Shape;145;p3" title="Logo workshop png-Photoroo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625" y="188375"/>
            <a:ext cx="2717525" cy="240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/>
          <p:nvPr/>
        </p:nvSpPr>
        <p:spPr>
          <a:xfrm>
            <a:off x="14288" y="1388328"/>
            <a:ext cx="9144000" cy="513684"/>
          </a:xfrm>
          <a:custGeom>
            <a:rect b="b" l="l" r="r" t="t"/>
            <a:pathLst>
              <a:path extrusionOk="0" h="684911" w="12192000">
                <a:moveTo>
                  <a:pt x="0" y="0"/>
                </a:moveTo>
                <a:lnTo>
                  <a:pt x="12192000" y="0"/>
                </a:lnTo>
                <a:lnTo>
                  <a:pt x="12192000" y="684911"/>
                </a:lnTo>
                <a:lnTo>
                  <a:pt x="0" y="684911"/>
                </a:lnTo>
                <a:close/>
              </a:path>
            </a:pathLst>
          </a:custGeom>
          <a:solidFill>
            <a:srgbClr val="D1FE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4"/>
          <p:cNvGrpSpPr/>
          <p:nvPr/>
        </p:nvGrpSpPr>
        <p:grpSpPr>
          <a:xfrm>
            <a:off x="1332309" y="783312"/>
            <a:ext cx="6470294" cy="1078140"/>
            <a:chOff x="0" y="0"/>
            <a:chExt cx="8627058" cy="1437520"/>
          </a:xfrm>
        </p:grpSpPr>
        <p:sp>
          <p:nvSpPr>
            <p:cNvPr id="152" name="Google Shape;152;p4"/>
            <p:cNvSpPr/>
            <p:nvPr/>
          </p:nvSpPr>
          <p:spPr>
            <a:xfrm>
              <a:off x="0" y="0"/>
              <a:ext cx="8627058" cy="1437520"/>
            </a:xfrm>
            <a:custGeom>
              <a:rect b="b" l="l" r="r" t="t"/>
              <a:pathLst>
                <a:path extrusionOk="0" h="1437520" w="8627058">
                  <a:moveTo>
                    <a:pt x="0" y="0"/>
                  </a:moveTo>
                  <a:lnTo>
                    <a:pt x="8627058" y="0"/>
                  </a:lnTo>
                  <a:lnTo>
                    <a:pt x="8627058" y="1437520"/>
                  </a:lnTo>
                  <a:lnTo>
                    <a:pt x="0" y="143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0" y="66675"/>
              <a:ext cx="8627058" cy="1370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7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48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Metodologia</a:t>
              </a:r>
              <a:endParaRPr/>
            </a:p>
          </p:txBody>
        </p:sp>
      </p:grpSp>
      <p:sp>
        <p:nvSpPr>
          <p:cNvPr id="154" name="Google Shape;154;p4"/>
          <p:cNvSpPr/>
          <p:nvPr/>
        </p:nvSpPr>
        <p:spPr>
          <a:xfrm>
            <a:off x="10633588" y="0"/>
            <a:ext cx="7656100" cy="9099708"/>
          </a:xfrm>
          <a:custGeom>
            <a:rect b="b" l="l" r="r" t="t"/>
            <a:pathLst>
              <a:path extrusionOk="0" h="12132945" w="10208133">
                <a:moveTo>
                  <a:pt x="0" y="0"/>
                </a:moveTo>
                <a:lnTo>
                  <a:pt x="10208133" y="0"/>
                </a:lnTo>
                <a:lnTo>
                  <a:pt x="10208133" y="12132945"/>
                </a:lnTo>
                <a:lnTo>
                  <a:pt x="0" y="121329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989" r="-1598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830864" y="2680443"/>
            <a:ext cx="501491" cy="501491"/>
          </a:xfrm>
          <a:custGeom>
            <a:rect b="b" l="l" r="r" t="t"/>
            <a:pathLst>
              <a:path extrusionOk="0" h="668655" w="668655">
                <a:moveTo>
                  <a:pt x="0" y="334264"/>
                </a:moveTo>
                <a:cubicBezTo>
                  <a:pt x="0" y="149733"/>
                  <a:pt x="149733" y="0"/>
                  <a:pt x="334264" y="0"/>
                </a:cubicBezTo>
                <a:cubicBezTo>
                  <a:pt x="518795" y="0"/>
                  <a:pt x="668655" y="149733"/>
                  <a:pt x="668655" y="334264"/>
                </a:cubicBezTo>
                <a:cubicBezTo>
                  <a:pt x="668655" y="518795"/>
                  <a:pt x="518922" y="668655"/>
                  <a:pt x="334264" y="668655"/>
                </a:cubicBezTo>
                <a:cubicBezTo>
                  <a:pt x="149606" y="668655"/>
                  <a:pt x="0" y="518922"/>
                  <a:pt x="0" y="334264"/>
                </a:cubicBezTo>
                <a:close/>
              </a:path>
            </a:pathLst>
          </a:custGeom>
          <a:solidFill>
            <a:srgbClr val="DA251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830862" y="4927412"/>
            <a:ext cx="501491" cy="501492"/>
          </a:xfrm>
          <a:custGeom>
            <a:rect b="b" l="l" r="r" t="t"/>
            <a:pathLst>
              <a:path extrusionOk="0" h="668655" w="668655">
                <a:moveTo>
                  <a:pt x="0" y="334264"/>
                </a:moveTo>
                <a:cubicBezTo>
                  <a:pt x="0" y="149733"/>
                  <a:pt x="149733" y="0"/>
                  <a:pt x="334264" y="0"/>
                </a:cubicBezTo>
                <a:cubicBezTo>
                  <a:pt x="518795" y="0"/>
                  <a:pt x="668655" y="149733"/>
                  <a:pt x="668655" y="334264"/>
                </a:cubicBezTo>
                <a:cubicBezTo>
                  <a:pt x="668655" y="518795"/>
                  <a:pt x="518922" y="668655"/>
                  <a:pt x="334264" y="668655"/>
                </a:cubicBezTo>
                <a:cubicBezTo>
                  <a:pt x="149606" y="668655"/>
                  <a:pt x="0" y="518922"/>
                  <a:pt x="0" y="334264"/>
                </a:cubicBezTo>
                <a:close/>
              </a:path>
            </a:pathLst>
          </a:custGeom>
          <a:solidFill>
            <a:srgbClr val="0033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830862" y="7174380"/>
            <a:ext cx="501491" cy="501492"/>
          </a:xfrm>
          <a:custGeom>
            <a:rect b="b" l="l" r="r" t="t"/>
            <a:pathLst>
              <a:path extrusionOk="0" h="668655" w="668655">
                <a:moveTo>
                  <a:pt x="0" y="334264"/>
                </a:moveTo>
                <a:cubicBezTo>
                  <a:pt x="0" y="149733"/>
                  <a:pt x="149733" y="0"/>
                  <a:pt x="334264" y="0"/>
                </a:cubicBezTo>
                <a:cubicBezTo>
                  <a:pt x="518795" y="0"/>
                  <a:pt x="668655" y="149733"/>
                  <a:pt x="668655" y="334264"/>
                </a:cubicBezTo>
                <a:cubicBezTo>
                  <a:pt x="668655" y="518795"/>
                  <a:pt x="518922" y="668655"/>
                  <a:pt x="334264" y="668655"/>
                </a:cubicBezTo>
                <a:cubicBezTo>
                  <a:pt x="149606" y="668655"/>
                  <a:pt x="0" y="518922"/>
                  <a:pt x="0" y="334264"/>
                </a:cubicBezTo>
                <a:close/>
              </a:path>
            </a:pathLst>
          </a:custGeom>
          <a:solidFill>
            <a:srgbClr val="0F93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15878670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DA251D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" name="Google Shape;159;p4"/>
          <p:cNvGrpSpPr/>
          <p:nvPr/>
        </p:nvGrpSpPr>
        <p:grpSpPr>
          <a:xfrm>
            <a:off x="15930930" y="9398127"/>
            <a:ext cx="452923" cy="507628"/>
            <a:chOff x="0" y="-38100"/>
            <a:chExt cx="603897" cy="676837"/>
          </a:xfrm>
        </p:grpSpPr>
        <p:sp>
          <p:nvSpPr>
            <p:cNvPr id="160" name="Google Shape;160;p4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F8B132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/>
            </a:p>
          </p:txBody>
        </p:sp>
      </p:grpSp>
      <p:sp>
        <p:nvSpPr>
          <p:cNvPr id="162" name="Google Shape;162;p4"/>
          <p:cNvSpPr/>
          <p:nvPr/>
        </p:nvSpPr>
        <p:spPr>
          <a:xfrm>
            <a:off x="16527354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033CC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4"/>
          <p:cNvGrpSpPr/>
          <p:nvPr/>
        </p:nvGrpSpPr>
        <p:grpSpPr>
          <a:xfrm>
            <a:off x="16579614" y="9398127"/>
            <a:ext cx="452923" cy="507628"/>
            <a:chOff x="0" y="-38100"/>
            <a:chExt cx="603897" cy="676837"/>
          </a:xfrm>
        </p:grpSpPr>
        <p:sp>
          <p:nvSpPr>
            <p:cNvPr id="164" name="Google Shape;164;p4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/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17176041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F9348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17228301" y="9398127"/>
            <a:ext cx="452923" cy="507628"/>
            <a:chOff x="0" y="-38100"/>
            <a:chExt cx="603897" cy="676837"/>
          </a:xfrm>
        </p:grpSpPr>
        <p:sp>
          <p:nvSpPr>
            <p:cNvPr id="168" name="Google Shape;168;p4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/>
            </a:p>
          </p:txBody>
        </p:sp>
      </p:grpSp>
      <p:sp>
        <p:nvSpPr>
          <p:cNvPr id="170" name="Google Shape;170;p4"/>
          <p:cNvSpPr txBox="1"/>
          <p:nvPr/>
        </p:nvSpPr>
        <p:spPr>
          <a:xfrm>
            <a:off x="13473786" y="9390934"/>
            <a:ext cx="230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XI Workshop</a:t>
            </a:r>
            <a:endParaRPr/>
          </a:p>
        </p:txBody>
      </p:sp>
      <p:cxnSp>
        <p:nvCxnSpPr>
          <p:cNvPr id="171" name="Google Shape;171;p4"/>
          <p:cNvCxnSpPr/>
          <p:nvPr/>
        </p:nvCxnSpPr>
        <p:spPr>
          <a:xfrm flipH="1" rot="10800000">
            <a:off x="-112725" y="9641300"/>
            <a:ext cx="13586400" cy="114900"/>
          </a:xfrm>
          <a:prstGeom prst="straightConnector1">
            <a:avLst/>
          </a:prstGeom>
          <a:noFill/>
          <a:ln cap="flat" cmpd="sng" w="114300">
            <a:solidFill>
              <a:srgbClr val="D1FEB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2" name="Google Shape;172;p4" title="Logo workshop png-Photoroo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625" y="188375"/>
            <a:ext cx="2717525" cy="240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/>
          <p:nvPr/>
        </p:nvSpPr>
        <p:spPr>
          <a:xfrm>
            <a:off x="14288" y="1388328"/>
            <a:ext cx="9144000" cy="513684"/>
          </a:xfrm>
          <a:custGeom>
            <a:rect b="b" l="l" r="r" t="t"/>
            <a:pathLst>
              <a:path extrusionOk="0" h="684911" w="12192000">
                <a:moveTo>
                  <a:pt x="0" y="0"/>
                </a:moveTo>
                <a:lnTo>
                  <a:pt x="12192000" y="0"/>
                </a:lnTo>
                <a:lnTo>
                  <a:pt x="12192000" y="684911"/>
                </a:lnTo>
                <a:lnTo>
                  <a:pt x="0" y="684911"/>
                </a:lnTo>
                <a:close/>
              </a:path>
            </a:pathLst>
          </a:custGeom>
          <a:solidFill>
            <a:srgbClr val="D1FE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5"/>
          <p:cNvGrpSpPr/>
          <p:nvPr/>
        </p:nvGrpSpPr>
        <p:grpSpPr>
          <a:xfrm>
            <a:off x="1332309" y="783312"/>
            <a:ext cx="6470294" cy="1078140"/>
            <a:chOff x="0" y="0"/>
            <a:chExt cx="8627058" cy="1437520"/>
          </a:xfrm>
        </p:grpSpPr>
        <p:sp>
          <p:nvSpPr>
            <p:cNvPr id="179" name="Google Shape;179;p5"/>
            <p:cNvSpPr/>
            <p:nvPr/>
          </p:nvSpPr>
          <p:spPr>
            <a:xfrm>
              <a:off x="0" y="0"/>
              <a:ext cx="8627058" cy="1437520"/>
            </a:xfrm>
            <a:custGeom>
              <a:rect b="b" l="l" r="r" t="t"/>
              <a:pathLst>
                <a:path extrusionOk="0" h="1437520" w="8627058">
                  <a:moveTo>
                    <a:pt x="0" y="0"/>
                  </a:moveTo>
                  <a:lnTo>
                    <a:pt x="8627058" y="0"/>
                  </a:lnTo>
                  <a:lnTo>
                    <a:pt x="8627058" y="1437520"/>
                  </a:lnTo>
                  <a:lnTo>
                    <a:pt x="0" y="143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0" y="66675"/>
              <a:ext cx="8627058" cy="1370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7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48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Metodologia</a:t>
              </a:r>
              <a:endParaRPr/>
            </a:p>
          </p:txBody>
        </p:sp>
      </p:grpSp>
      <p:sp>
        <p:nvSpPr>
          <p:cNvPr id="181" name="Google Shape;181;p5"/>
          <p:cNvSpPr/>
          <p:nvPr/>
        </p:nvSpPr>
        <p:spPr>
          <a:xfrm>
            <a:off x="1583034" y="2825864"/>
            <a:ext cx="501492" cy="501491"/>
          </a:xfrm>
          <a:custGeom>
            <a:rect b="b" l="l" r="r" t="t"/>
            <a:pathLst>
              <a:path extrusionOk="0" h="668655" w="668655">
                <a:moveTo>
                  <a:pt x="0" y="334264"/>
                </a:moveTo>
                <a:cubicBezTo>
                  <a:pt x="0" y="149733"/>
                  <a:pt x="149733" y="0"/>
                  <a:pt x="334264" y="0"/>
                </a:cubicBezTo>
                <a:cubicBezTo>
                  <a:pt x="518795" y="0"/>
                  <a:pt x="668655" y="149733"/>
                  <a:pt x="668655" y="334264"/>
                </a:cubicBezTo>
                <a:cubicBezTo>
                  <a:pt x="668655" y="518795"/>
                  <a:pt x="518922" y="668655"/>
                  <a:pt x="334264" y="668655"/>
                </a:cubicBezTo>
                <a:cubicBezTo>
                  <a:pt x="149606" y="668655"/>
                  <a:pt x="0" y="518922"/>
                  <a:pt x="0" y="334264"/>
                </a:cubicBezTo>
                <a:close/>
              </a:path>
            </a:pathLst>
          </a:custGeom>
          <a:solidFill>
            <a:srgbClr val="DA251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1583033" y="4779069"/>
            <a:ext cx="501492" cy="501492"/>
          </a:xfrm>
          <a:custGeom>
            <a:rect b="b" l="l" r="r" t="t"/>
            <a:pathLst>
              <a:path extrusionOk="0" h="668655" w="668655">
                <a:moveTo>
                  <a:pt x="0" y="334264"/>
                </a:moveTo>
                <a:cubicBezTo>
                  <a:pt x="0" y="149733"/>
                  <a:pt x="149733" y="0"/>
                  <a:pt x="334264" y="0"/>
                </a:cubicBezTo>
                <a:cubicBezTo>
                  <a:pt x="518795" y="0"/>
                  <a:pt x="668655" y="149733"/>
                  <a:pt x="668655" y="334264"/>
                </a:cubicBezTo>
                <a:cubicBezTo>
                  <a:pt x="668655" y="518795"/>
                  <a:pt x="518922" y="668655"/>
                  <a:pt x="334264" y="668655"/>
                </a:cubicBezTo>
                <a:cubicBezTo>
                  <a:pt x="149606" y="668655"/>
                  <a:pt x="0" y="518922"/>
                  <a:pt x="0" y="334264"/>
                </a:cubicBezTo>
                <a:close/>
              </a:path>
            </a:pathLst>
          </a:custGeom>
          <a:solidFill>
            <a:srgbClr val="0033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1583033" y="6732273"/>
            <a:ext cx="501492" cy="501492"/>
          </a:xfrm>
          <a:custGeom>
            <a:rect b="b" l="l" r="r" t="t"/>
            <a:pathLst>
              <a:path extrusionOk="0" h="668655" w="668655">
                <a:moveTo>
                  <a:pt x="0" y="334264"/>
                </a:moveTo>
                <a:cubicBezTo>
                  <a:pt x="0" y="149733"/>
                  <a:pt x="149733" y="0"/>
                  <a:pt x="334264" y="0"/>
                </a:cubicBezTo>
                <a:cubicBezTo>
                  <a:pt x="518795" y="0"/>
                  <a:pt x="668655" y="149733"/>
                  <a:pt x="668655" y="334264"/>
                </a:cubicBezTo>
                <a:cubicBezTo>
                  <a:pt x="668655" y="518795"/>
                  <a:pt x="518922" y="668655"/>
                  <a:pt x="334264" y="668655"/>
                </a:cubicBezTo>
                <a:cubicBezTo>
                  <a:pt x="149606" y="668655"/>
                  <a:pt x="0" y="518922"/>
                  <a:pt x="0" y="334264"/>
                </a:cubicBezTo>
                <a:close/>
              </a:path>
            </a:pathLst>
          </a:custGeom>
          <a:solidFill>
            <a:srgbClr val="0F93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15878670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DA251D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5"/>
          <p:cNvGrpSpPr/>
          <p:nvPr/>
        </p:nvGrpSpPr>
        <p:grpSpPr>
          <a:xfrm>
            <a:off x="15930930" y="9398127"/>
            <a:ext cx="452923" cy="507628"/>
            <a:chOff x="0" y="-38100"/>
            <a:chExt cx="603897" cy="676837"/>
          </a:xfrm>
        </p:grpSpPr>
        <p:sp>
          <p:nvSpPr>
            <p:cNvPr id="186" name="Google Shape;186;p5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F8B132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/>
            </a:p>
          </p:txBody>
        </p:sp>
      </p:grpSp>
      <p:sp>
        <p:nvSpPr>
          <p:cNvPr id="188" name="Google Shape;188;p5"/>
          <p:cNvSpPr/>
          <p:nvPr/>
        </p:nvSpPr>
        <p:spPr>
          <a:xfrm>
            <a:off x="16527354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033CC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5"/>
          <p:cNvGrpSpPr/>
          <p:nvPr/>
        </p:nvGrpSpPr>
        <p:grpSpPr>
          <a:xfrm>
            <a:off x="16579614" y="9398127"/>
            <a:ext cx="452923" cy="507628"/>
            <a:chOff x="0" y="-38100"/>
            <a:chExt cx="603897" cy="676837"/>
          </a:xfrm>
        </p:grpSpPr>
        <p:sp>
          <p:nvSpPr>
            <p:cNvPr id="190" name="Google Shape;190;p5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/>
            </a:p>
          </p:txBody>
        </p:sp>
      </p:grpSp>
      <p:sp>
        <p:nvSpPr>
          <p:cNvPr id="192" name="Google Shape;192;p5"/>
          <p:cNvSpPr/>
          <p:nvPr/>
        </p:nvSpPr>
        <p:spPr>
          <a:xfrm>
            <a:off x="17176041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F9348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" name="Google Shape;193;p5"/>
          <p:cNvGrpSpPr/>
          <p:nvPr/>
        </p:nvGrpSpPr>
        <p:grpSpPr>
          <a:xfrm>
            <a:off x="17228301" y="9398127"/>
            <a:ext cx="452923" cy="507628"/>
            <a:chOff x="0" y="-38100"/>
            <a:chExt cx="603897" cy="676837"/>
          </a:xfrm>
        </p:grpSpPr>
        <p:sp>
          <p:nvSpPr>
            <p:cNvPr id="194" name="Google Shape;194;p5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/>
            </a:p>
          </p:txBody>
        </p:sp>
      </p:grpSp>
      <p:sp>
        <p:nvSpPr>
          <p:cNvPr id="196" name="Google Shape;196;p5"/>
          <p:cNvSpPr txBox="1"/>
          <p:nvPr/>
        </p:nvSpPr>
        <p:spPr>
          <a:xfrm>
            <a:off x="13473786" y="9390934"/>
            <a:ext cx="230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XI Workshop</a:t>
            </a:r>
            <a:endParaRPr/>
          </a:p>
        </p:txBody>
      </p:sp>
      <p:cxnSp>
        <p:nvCxnSpPr>
          <p:cNvPr id="197" name="Google Shape;197;p5"/>
          <p:cNvCxnSpPr/>
          <p:nvPr/>
        </p:nvCxnSpPr>
        <p:spPr>
          <a:xfrm flipH="1" rot="10800000">
            <a:off x="-112725" y="9641300"/>
            <a:ext cx="13586400" cy="114900"/>
          </a:xfrm>
          <a:prstGeom prst="straightConnector1">
            <a:avLst/>
          </a:prstGeom>
          <a:noFill/>
          <a:ln cap="flat" cmpd="sng" w="114300">
            <a:solidFill>
              <a:srgbClr val="D1FEB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8" name="Google Shape;198;p5" title="Logo workshop png-Photoroo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5625" y="188375"/>
            <a:ext cx="2717525" cy="240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/>
          <p:nvPr/>
        </p:nvSpPr>
        <p:spPr>
          <a:xfrm>
            <a:off x="14288" y="1388328"/>
            <a:ext cx="9144000" cy="513684"/>
          </a:xfrm>
          <a:custGeom>
            <a:rect b="b" l="l" r="r" t="t"/>
            <a:pathLst>
              <a:path extrusionOk="0" h="684911" w="12192000">
                <a:moveTo>
                  <a:pt x="0" y="0"/>
                </a:moveTo>
                <a:lnTo>
                  <a:pt x="12192000" y="0"/>
                </a:lnTo>
                <a:lnTo>
                  <a:pt x="12192000" y="684911"/>
                </a:lnTo>
                <a:lnTo>
                  <a:pt x="0" y="684911"/>
                </a:lnTo>
                <a:close/>
              </a:path>
            </a:pathLst>
          </a:custGeom>
          <a:solidFill>
            <a:srgbClr val="D1FE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6"/>
          <p:cNvGrpSpPr/>
          <p:nvPr/>
        </p:nvGrpSpPr>
        <p:grpSpPr>
          <a:xfrm>
            <a:off x="1332309" y="783312"/>
            <a:ext cx="6470294" cy="1078140"/>
            <a:chOff x="0" y="0"/>
            <a:chExt cx="8627058" cy="1437520"/>
          </a:xfrm>
        </p:grpSpPr>
        <p:sp>
          <p:nvSpPr>
            <p:cNvPr id="205" name="Google Shape;205;p6"/>
            <p:cNvSpPr/>
            <p:nvPr/>
          </p:nvSpPr>
          <p:spPr>
            <a:xfrm>
              <a:off x="0" y="0"/>
              <a:ext cx="8627058" cy="1437520"/>
            </a:xfrm>
            <a:custGeom>
              <a:rect b="b" l="l" r="r" t="t"/>
              <a:pathLst>
                <a:path extrusionOk="0" h="1437520" w="8627058">
                  <a:moveTo>
                    <a:pt x="0" y="0"/>
                  </a:moveTo>
                  <a:lnTo>
                    <a:pt x="8627058" y="0"/>
                  </a:lnTo>
                  <a:lnTo>
                    <a:pt x="8627058" y="1437520"/>
                  </a:lnTo>
                  <a:lnTo>
                    <a:pt x="0" y="143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 txBox="1"/>
            <p:nvPr/>
          </p:nvSpPr>
          <p:spPr>
            <a:xfrm>
              <a:off x="0" y="66675"/>
              <a:ext cx="8627058" cy="1370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7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48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Resultados</a:t>
              </a:r>
              <a:endParaRPr/>
            </a:p>
          </p:txBody>
        </p:sp>
      </p:grpSp>
      <p:sp>
        <p:nvSpPr>
          <p:cNvPr id="207" name="Google Shape;207;p6"/>
          <p:cNvSpPr/>
          <p:nvPr/>
        </p:nvSpPr>
        <p:spPr>
          <a:xfrm>
            <a:off x="10722078" y="0"/>
            <a:ext cx="7565898" cy="8952262"/>
          </a:xfrm>
          <a:custGeom>
            <a:rect b="b" l="l" r="r" t="t"/>
            <a:pathLst>
              <a:path extrusionOk="0" h="11936349" w="10087864">
                <a:moveTo>
                  <a:pt x="0" y="0"/>
                </a:moveTo>
                <a:lnTo>
                  <a:pt x="10087864" y="0"/>
                </a:lnTo>
                <a:lnTo>
                  <a:pt x="10087864" y="11936349"/>
                </a:lnTo>
                <a:lnTo>
                  <a:pt x="0" y="1193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692" r="-1569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15878670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DA251D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6"/>
          <p:cNvGrpSpPr/>
          <p:nvPr/>
        </p:nvGrpSpPr>
        <p:grpSpPr>
          <a:xfrm>
            <a:off x="15930930" y="9398127"/>
            <a:ext cx="452923" cy="507628"/>
            <a:chOff x="0" y="-38100"/>
            <a:chExt cx="603897" cy="676837"/>
          </a:xfrm>
        </p:grpSpPr>
        <p:sp>
          <p:nvSpPr>
            <p:cNvPr id="210" name="Google Shape;210;p6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F8B132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/>
            </a:p>
          </p:txBody>
        </p:sp>
      </p:grpSp>
      <p:sp>
        <p:nvSpPr>
          <p:cNvPr id="212" name="Google Shape;212;p6"/>
          <p:cNvSpPr/>
          <p:nvPr/>
        </p:nvSpPr>
        <p:spPr>
          <a:xfrm>
            <a:off x="16527354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033CC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6"/>
          <p:cNvGrpSpPr/>
          <p:nvPr/>
        </p:nvGrpSpPr>
        <p:grpSpPr>
          <a:xfrm>
            <a:off x="16579614" y="9398127"/>
            <a:ext cx="452923" cy="507628"/>
            <a:chOff x="0" y="-38100"/>
            <a:chExt cx="603897" cy="676837"/>
          </a:xfrm>
        </p:grpSpPr>
        <p:sp>
          <p:nvSpPr>
            <p:cNvPr id="214" name="Google Shape;214;p6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/>
            </a:p>
          </p:txBody>
        </p:sp>
      </p:grpSp>
      <p:sp>
        <p:nvSpPr>
          <p:cNvPr id="216" name="Google Shape;216;p6"/>
          <p:cNvSpPr/>
          <p:nvPr/>
        </p:nvSpPr>
        <p:spPr>
          <a:xfrm>
            <a:off x="17176041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F9348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" name="Google Shape;217;p6"/>
          <p:cNvGrpSpPr/>
          <p:nvPr/>
        </p:nvGrpSpPr>
        <p:grpSpPr>
          <a:xfrm>
            <a:off x="17228301" y="9398127"/>
            <a:ext cx="452923" cy="507628"/>
            <a:chOff x="0" y="-38100"/>
            <a:chExt cx="603897" cy="676837"/>
          </a:xfrm>
        </p:grpSpPr>
        <p:sp>
          <p:nvSpPr>
            <p:cNvPr id="218" name="Google Shape;218;p6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/>
            </a:p>
          </p:txBody>
        </p:sp>
      </p:grpSp>
      <p:sp>
        <p:nvSpPr>
          <p:cNvPr id="220" name="Google Shape;220;p6"/>
          <p:cNvSpPr txBox="1"/>
          <p:nvPr/>
        </p:nvSpPr>
        <p:spPr>
          <a:xfrm>
            <a:off x="13473786" y="9390934"/>
            <a:ext cx="230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XI Workshop</a:t>
            </a:r>
            <a:endParaRPr/>
          </a:p>
        </p:txBody>
      </p:sp>
      <p:cxnSp>
        <p:nvCxnSpPr>
          <p:cNvPr id="221" name="Google Shape;221;p6"/>
          <p:cNvCxnSpPr/>
          <p:nvPr/>
        </p:nvCxnSpPr>
        <p:spPr>
          <a:xfrm flipH="1" rot="10800000">
            <a:off x="-112725" y="9641300"/>
            <a:ext cx="13586400" cy="114900"/>
          </a:xfrm>
          <a:prstGeom prst="straightConnector1">
            <a:avLst/>
          </a:prstGeom>
          <a:noFill/>
          <a:ln cap="flat" cmpd="sng" w="114300">
            <a:solidFill>
              <a:srgbClr val="D1FEB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2" name="Google Shape;222;p6" title="Logo workshop png-Photoroo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625" y="188375"/>
            <a:ext cx="2717525" cy="240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14288" y="1388328"/>
            <a:ext cx="9144000" cy="513684"/>
          </a:xfrm>
          <a:custGeom>
            <a:rect b="b" l="l" r="r" t="t"/>
            <a:pathLst>
              <a:path extrusionOk="0" h="684911" w="12192000">
                <a:moveTo>
                  <a:pt x="0" y="0"/>
                </a:moveTo>
                <a:lnTo>
                  <a:pt x="12192000" y="0"/>
                </a:lnTo>
                <a:lnTo>
                  <a:pt x="12192000" y="684911"/>
                </a:lnTo>
                <a:lnTo>
                  <a:pt x="0" y="684911"/>
                </a:lnTo>
                <a:close/>
              </a:path>
            </a:pathLst>
          </a:custGeom>
          <a:solidFill>
            <a:srgbClr val="D1FE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p7"/>
          <p:cNvGrpSpPr/>
          <p:nvPr/>
        </p:nvGrpSpPr>
        <p:grpSpPr>
          <a:xfrm>
            <a:off x="1332309" y="783312"/>
            <a:ext cx="6470294" cy="1078140"/>
            <a:chOff x="0" y="0"/>
            <a:chExt cx="8627058" cy="1437520"/>
          </a:xfrm>
        </p:grpSpPr>
        <p:sp>
          <p:nvSpPr>
            <p:cNvPr id="229" name="Google Shape;229;p7"/>
            <p:cNvSpPr/>
            <p:nvPr/>
          </p:nvSpPr>
          <p:spPr>
            <a:xfrm>
              <a:off x="0" y="0"/>
              <a:ext cx="8627058" cy="1437520"/>
            </a:xfrm>
            <a:custGeom>
              <a:rect b="b" l="l" r="r" t="t"/>
              <a:pathLst>
                <a:path extrusionOk="0" h="1437520" w="8627058">
                  <a:moveTo>
                    <a:pt x="0" y="0"/>
                  </a:moveTo>
                  <a:lnTo>
                    <a:pt x="8627058" y="0"/>
                  </a:lnTo>
                  <a:lnTo>
                    <a:pt x="8627058" y="1437520"/>
                  </a:lnTo>
                  <a:lnTo>
                    <a:pt x="0" y="143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0" y="66675"/>
              <a:ext cx="8627058" cy="1370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7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48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Resultados</a:t>
              </a:r>
              <a:endParaRPr/>
            </a:p>
          </p:txBody>
        </p:sp>
      </p:grpSp>
      <p:sp>
        <p:nvSpPr>
          <p:cNvPr id="231" name="Google Shape;231;p7"/>
          <p:cNvSpPr/>
          <p:nvPr/>
        </p:nvSpPr>
        <p:spPr>
          <a:xfrm>
            <a:off x="15878670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DA251D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" name="Google Shape;232;p7"/>
          <p:cNvGrpSpPr/>
          <p:nvPr/>
        </p:nvGrpSpPr>
        <p:grpSpPr>
          <a:xfrm>
            <a:off x="15930930" y="9398127"/>
            <a:ext cx="452923" cy="507628"/>
            <a:chOff x="0" y="-38100"/>
            <a:chExt cx="603897" cy="676837"/>
          </a:xfrm>
        </p:grpSpPr>
        <p:sp>
          <p:nvSpPr>
            <p:cNvPr id="233" name="Google Shape;233;p7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F8B132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/>
            </a:p>
          </p:txBody>
        </p:sp>
      </p:grpSp>
      <p:sp>
        <p:nvSpPr>
          <p:cNvPr id="235" name="Google Shape;235;p7"/>
          <p:cNvSpPr/>
          <p:nvPr/>
        </p:nvSpPr>
        <p:spPr>
          <a:xfrm>
            <a:off x="16527354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033CC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6" name="Google Shape;236;p7"/>
          <p:cNvGrpSpPr/>
          <p:nvPr/>
        </p:nvGrpSpPr>
        <p:grpSpPr>
          <a:xfrm>
            <a:off x="16579614" y="9398127"/>
            <a:ext cx="452923" cy="507628"/>
            <a:chOff x="0" y="-38100"/>
            <a:chExt cx="603897" cy="676837"/>
          </a:xfrm>
        </p:grpSpPr>
        <p:sp>
          <p:nvSpPr>
            <p:cNvPr id="237" name="Google Shape;237;p7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/>
            </a:p>
          </p:txBody>
        </p:sp>
      </p:grpSp>
      <p:sp>
        <p:nvSpPr>
          <p:cNvPr id="239" name="Google Shape;239;p7"/>
          <p:cNvSpPr/>
          <p:nvPr/>
        </p:nvSpPr>
        <p:spPr>
          <a:xfrm>
            <a:off x="17176041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F9348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7"/>
          <p:cNvGrpSpPr/>
          <p:nvPr/>
        </p:nvGrpSpPr>
        <p:grpSpPr>
          <a:xfrm>
            <a:off x="17228301" y="9398127"/>
            <a:ext cx="452923" cy="507628"/>
            <a:chOff x="0" y="-38100"/>
            <a:chExt cx="603897" cy="676837"/>
          </a:xfrm>
        </p:grpSpPr>
        <p:sp>
          <p:nvSpPr>
            <p:cNvPr id="241" name="Google Shape;241;p7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7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/>
            </a:p>
          </p:txBody>
        </p:sp>
      </p:grpSp>
      <p:sp>
        <p:nvSpPr>
          <p:cNvPr id="243" name="Google Shape;243;p7"/>
          <p:cNvSpPr txBox="1"/>
          <p:nvPr/>
        </p:nvSpPr>
        <p:spPr>
          <a:xfrm>
            <a:off x="13473786" y="9390934"/>
            <a:ext cx="230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XI Workshop</a:t>
            </a:r>
            <a:endParaRPr/>
          </a:p>
        </p:txBody>
      </p:sp>
      <p:cxnSp>
        <p:nvCxnSpPr>
          <p:cNvPr id="244" name="Google Shape;244;p7"/>
          <p:cNvCxnSpPr/>
          <p:nvPr/>
        </p:nvCxnSpPr>
        <p:spPr>
          <a:xfrm flipH="1" rot="10800000">
            <a:off x="-112725" y="9641300"/>
            <a:ext cx="13586400" cy="114900"/>
          </a:xfrm>
          <a:prstGeom prst="straightConnector1">
            <a:avLst/>
          </a:prstGeom>
          <a:noFill/>
          <a:ln cap="flat" cmpd="sng" w="114300">
            <a:solidFill>
              <a:srgbClr val="D1FEB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5" name="Google Shape;245;p7" title="Logo workshop png-Photoroo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8025" y="270316"/>
            <a:ext cx="2717525" cy="240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/>
          <p:nvPr/>
        </p:nvSpPr>
        <p:spPr>
          <a:xfrm>
            <a:off x="14288" y="1388328"/>
            <a:ext cx="9144000" cy="513684"/>
          </a:xfrm>
          <a:custGeom>
            <a:rect b="b" l="l" r="r" t="t"/>
            <a:pathLst>
              <a:path extrusionOk="0" h="684911" w="12192000">
                <a:moveTo>
                  <a:pt x="0" y="0"/>
                </a:moveTo>
                <a:lnTo>
                  <a:pt x="12192000" y="0"/>
                </a:lnTo>
                <a:lnTo>
                  <a:pt x="12192000" y="684911"/>
                </a:lnTo>
                <a:lnTo>
                  <a:pt x="0" y="684911"/>
                </a:lnTo>
                <a:close/>
              </a:path>
            </a:pathLst>
          </a:custGeom>
          <a:solidFill>
            <a:srgbClr val="D1FE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8"/>
          <p:cNvGrpSpPr/>
          <p:nvPr/>
        </p:nvGrpSpPr>
        <p:grpSpPr>
          <a:xfrm>
            <a:off x="1332309" y="783312"/>
            <a:ext cx="6470294" cy="1078140"/>
            <a:chOff x="0" y="0"/>
            <a:chExt cx="8627058" cy="1437520"/>
          </a:xfrm>
        </p:grpSpPr>
        <p:sp>
          <p:nvSpPr>
            <p:cNvPr id="252" name="Google Shape;252;p8"/>
            <p:cNvSpPr/>
            <p:nvPr/>
          </p:nvSpPr>
          <p:spPr>
            <a:xfrm>
              <a:off x="0" y="0"/>
              <a:ext cx="8627058" cy="1437520"/>
            </a:xfrm>
            <a:custGeom>
              <a:rect b="b" l="l" r="r" t="t"/>
              <a:pathLst>
                <a:path extrusionOk="0" h="1437520" w="8627058">
                  <a:moveTo>
                    <a:pt x="0" y="0"/>
                  </a:moveTo>
                  <a:lnTo>
                    <a:pt x="8627058" y="0"/>
                  </a:lnTo>
                  <a:lnTo>
                    <a:pt x="8627058" y="1437520"/>
                  </a:lnTo>
                  <a:lnTo>
                    <a:pt x="0" y="143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 txBox="1"/>
            <p:nvPr/>
          </p:nvSpPr>
          <p:spPr>
            <a:xfrm>
              <a:off x="0" y="66675"/>
              <a:ext cx="8627058" cy="1370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7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48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Discussão</a:t>
              </a:r>
              <a:endParaRPr/>
            </a:p>
          </p:txBody>
        </p:sp>
      </p:grpSp>
      <p:sp>
        <p:nvSpPr>
          <p:cNvPr id="254" name="Google Shape;254;p8"/>
          <p:cNvSpPr/>
          <p:nvPr/>
        </p:nvSpPr>
        <p:spPr>
          <a:xfrm>
            <a:off x="10677832" y="0"/>
            <a:ext cx="7600760" cy="9086469"/>
          </a:xfrm>
          <a:custGeom>
            <a:rect b="b" l="l" r="r" t="t"/>
            <a:pathLst>
              <a:path extrusionOk="0" h="12115292" w="10134346">
                <a:moveTo>
                  <a:pt x="0" y="0"/>
                </a:moveTo>
                <a:lnTo>
                  <a:pt x="10134346" y="0"/>
                </a:lnTo>
                <a:lnTo>
                  <a:pt x="10134346" y="12115292"/>
                </a:lnTo>
                <a:lnTo>
                  <a:pt x="0" y="12115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6372" r="-1637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15878670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DA251D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6" name="Google Shape;256;p8"/>
          <p:cNvGrpSpPr/>
          <p:nvPr/>
        </p:nvGrpSpPr>
        <p:grpSpPr>
          <a:xfrm>
            <a:off x="15930930" y="9398127"/>
            <a:ext cx="452923" cy="507628"/>
            <a:chOff x="0" y="-38100"/>
            <a:chExt cx="603897" cy="676837"/>
          </a:xfrm>
        </p:grpSpPr>
        <p:sp>
          <p:nvSpPr>
            <p:cNvPr id="257" name="Google Shape;257;p8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F8B132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/>
            </a:p>
          </p:txBody>
        </p:sp>
      </p:grpSp>
      <p:sp>
        <p:nvSpPr>
          <p:cNvPr id="259" name="Google Shape;259;p8"/>
          <p:cNvSpPr/>
          <p:nvPr/>
        </p:nvSpPr>
        <p:spPr>
          <a:xfrm>
            <a:off x="16527354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033CC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8"/>
          <p:cNvGrpSpPr/>
          <p:nvPr/>
        </p:nvGrpSpPr>
        <p:grpSpPr>
          <a:xfrm>
            <a:off x="16579614" y="9398127"/>
            <a:ext cx="452923" cy="507628"/>
            <a:chOff x="0" y="-38100"/>
            <a:chExt cx="603897" cy="676837"/>
          </a:xfrm>
        </p:grpSpPr>
        <p:sp>
          <p:nvSpPr>
            <p:cNvPr id="261" name="Google Shape;261;p8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/>
            </a:p>
          </p:txBody>
        </p:sp>
      </p:grpSp>
      <p:sp>
        <p:nvSpPr>
          <p:cNvPr id="263" name="Google Shape;263;p8"/>
          <p:cNvSpPr/>
          <p:nvPr/>
        </p:nvSpPr>
        <p:spPr>
          <a:xfrm>
            <a:off x="17176041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F9348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4" name="Google Shape;264;p8"/>
          <p:cNvGrpSpPr/>
          <p:nvPr/>
        </p:nvGrpSpPr>
        <p:grpSpPr>
          <a:xfrm>
            <a:off x="17228301" y="9398127"/>
            <a:ext cx="452923" cy="507628"/>
            <a:chOff x="0" y="-38100"/>
            <a:chExt cx="603897" cy="676837"/>
          </a:xfrm>
        </p:grpSpPr>
        <p:sp>
          <p:nvSpPr>
            <p:cNvPr id="265" name="Google Shape;265;p8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8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/>
            </a:p>
          </p:txBody>
        </p:sp>
      </p:grpSp>
      <p:sp>
        <p:nvSpPr>
          <p:cNvPr id="267" name="Google Shape;267;p8"/>
          <p:cNvSpPr txBox="1"/>
          <p:nvPr/>
        </p:nvSpPr>
        <p:spPr>
          <a:xfrm>
            <a:off x="13473786" y="9390934"/>
            <a:ext cx="230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XI Workshop</a:t>
            </a:r>
            <a:endParaRPr/>
          </a:p>
        </p:txBody>
      </p:sp>
      <p:cxnSp>
        <p:nvCxnSpPr>
          <p:cNvPr id="268" name="Google Shape;268;p8"/>
          <p:cNvCxnSpPr/>
          <p:nvPr/>
        </p:nvCxnSpPr>
        <p:spPr>
          <a:xfrm flipH="1" rot="10800000">
            <a:off x="-112725" y="9641300"/>
            <a:ext cx="13586400" cy="114900"/>
          </a:xfrm>
          <a:prstGeom prst="straightConnector1">
            <a:avLst/>
          </a:prstGeom>
          <a:noFill/>
          <a:ln cap="flat" cmpd="sng" w="114300">
            <a:solidFill>
              <a:srgbClr val="D1FEB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9" name="Google Shape;269;p8" title="Logo workshop png-Photoroo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625" y="188375"/>
            <a:ext cx="2717525" cy="240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"/>
          <p:cNvSpPr/>
          <p:nvPr/>
        </p:nvSpPr>
        <p:spPr>
          <a:xfrm>
            <a:off x="14288" y="1388328"/>
            <a:ext cx="9144000" cy="513684"/>
          </a:xfrm>
          <a:custGeom>
            <a:rect b="b" l="l" r="r" t="t"/>
            <a:pathLst>
              <a:path extrusionOk="0" h="684911" w="12192000">
                <a:moveTo>
                  <a:pt x="0" y="0"/>
                </a:moveTo>
                <a:lnTo>
                  <a:pt x="12192000" y="0"/>
                </a:lnTo>
                <a:lnTo>
                  <a:pt x="12192000" y="684911"/>
                </a:lnTo>
                <a:lnTo>
                  <a:pt x="0" y="684911"/>
                </a:lnTo>
                <a:close/>
              </a:path>
            </a:pathLst>
          </a:custGeom>
          <a:solidFill>
            <a:srgbClr val="D1FE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9"/>
          <p:cNvGrpSpPr/>
          <p:nvPr/>
        </p:nvGrpSpPr>
        <p:grpSpPr>
          <a:xfrm>
            <a:off x="1332309" y="783312"/>
            <a:ext cx="6470294" cy="1078140"/>
            <a:chOff x="0" y="0"/>
            <a:chExt cx="8627058" cy="1437520"/>
          </a:xfrm>
        </p:grpSpPr>
        <p:sp>
          <p:nvSpPr>
            <p:cNvPr id="276" name="Google Shape;276;p9"/>
            <p:cNvSpPr/>
            <p:nvPr/>
          </p:nvSpPr>
          <p:spPr>
            <a:xfrm>
              <a:off x="0" y="0"/>
              <a:ext cx="8627058" cy="1437520"/>
            </a:xfrm>
            <a:custGeom>
              <a:rect b="b" l="l" r="r" t="t"/>
              <a:pathLst>
                <a:path extrusionOk="0" h="1437520" w="8627058">
                  <a:moveTo>
                    <a:pt x="0" y="0"/>
                  </a:moveTo>
                  <a:lnTo>
                    <a:pt x="8627058" y="0"/>
                  </a:lnTo>
                  <a:lnTo>
                    <a:pt x="8627058" y="1437520"/>
                  </a:lnTo>
                  <a:lnTo>
                    <a:pt x="0" y="143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9"/>
            <p:cNvSpPr txBox="1"/>
            <p:nvPr/>
          </p:nvSpPr>
          <p:spPr>
            <a:xfrm>
              <a:off x="0" y="66675"/>
              <a:ext cx="8627058" cy="1370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799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48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Discussão</a:t>
              </a:r>
              <a:endParaRPr/>
            </a:p>
          </p:txBody>
        </p:sp>
      </p:grpSp>
      <p:sp>
        <p:nvSpPr>
          <p:cNvPr id="278" name="Google Shape;278;p9"/>
          <p:cNvSpPr/>
          <p:nvPr/>
        </p:nvSpPr>
        <p:spPr>
          <a:xfrm>
            <a:off x="15878670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DA251D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p9"/>
          <p:cNvGrpSpPr/>
          <p:nvPr/>
        </p:nvGrpSpPr>
        <p:grpSpPr>
          <a:xfrm>
            <a:off x="15930930" y="9398127"/>
            <a:ext cx="452923" cy="507628"/>
            <a:chOff x="0" y="-38100"/>
            <a:chExt cx="603897" cy="676837"/>
          </a:xfrm>
        </p:grpSpPr>
        <p:sp>
          <p:nvSpPr>
            <p:cNvPr id="280" name="Google Shape;280;p9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F8B132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9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/>
            </a:p>
          </p:txBody>
        </p:sp>
      </p:grpSp>
      <p:sp>
        <p:nvSpPr>
          <p:cNvPr id="282" name="Google Shape;282;p9"/>
          <p:cNvSpPr/>
          <p:nvPr/>
        </p:nvSpPr>
        <p:spPr>
          <a:xfrm>
            <a:off x="16527354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033CC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3" name="Google Shape;283;p9"/>
          <p:cNvGrpSpPr/>
          <p:nvPr/>
        </p:nvGrpSpPr>
        <p:grpSpPr>
          <a:xfrm>
            <a:off x="16579614" y="9398127"/>
            <a:ext cx="452923" cy="507628"/>
            <a:chOff x="0" y="-38100"/>
            <a:chExt cx="603897" cy="676837"/>
          </a:xfrm>
        </p:grpSpPr>
        <p:sp>
          <p:nvSpPr>
            <p:cNvPr id="284" name="Google Shape;284;p9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9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/>
            </a:p>
          </p:txBody>
        </p:sp>
      </p:grpSp>
      <p:sp>
        <p:nvSpPr>
          <p:cNvPr id="286" name="Google Shape;286;p9"/>
          <p:cNvSpPr/>
          <p:nvPr/>
        </p:nvSpPr>
        <p:spPr>
          <a:xfrm>
            <a:off x="17176041" y="9400572"/>
            <a:ext cx="557403" cy="557403"/>
          </a:xfrm>
          <a:custGeom>
            <a:rect b="b" l="l" r="r" t="t"/>
            <a:pathLst>
              <a:path extrusionOk="0" h="743204" w="743204">
                <a:moveTo>
                  <a:pt x="371602" y="0"/>
                </a:moveTo>
                <a:cubicBezTo>
                  <a:pt x="166370" y="0"/>
                  <a:pt x="0" y="166370"/>
                  <a:pt x="0" y="371602"/>
                </a:cubicBezTo>
                <a:cubicBezTo>
                  <a:pt x="0" y="576834"/>
                  <a:pt x="166370" y="743204"/>
                  <a:pt x="371602" y="743204"/>
                </a:cubicBezTo>
                <a:cubicBezTo>
                  <a:pt x="576834" y="743204"/>
                  <a:pt x="743204" y="576834"/>
                  <a:pt x="743204" y="371602"/>
                </a:cubicBezTo>
                <a:cubicBezTo>
                  <a:pt x="743204" y="166370"/>
                  <a:pt x="576834" y="0"/>
                  <a:pt x="371602" y="0"/>
                </a:cubicBezTo>
                <a:close/>
              </a:path>
            </a:pathLst>
          </a:custGeom>
          <a:solidFill>
            <a:srgbClr val="0F9348">
              <a:alpha val="3254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7" name="Google Shape;287;p9"/>
          <p:cNvGrpSpPr/>
          <p:nvPr/>
        </p:nvGrpSpPr>
        <p:grpSpPr>
          <a:xfrm>
            <a:off x="17228301" y="9398127"/>
            <a:ext cx="452923" cy="507628"/>
            <a:chOff x="0" y="-38100"/>
            <a:chExt cx="603897" cy="676837"/>
          </a:xfrm>
        </p:grpSpPr>
        <p:sp>
          <p:nvSpPr>
            <p:cNvPr id="288" name="Google Shape;288;p9"/>
            <p:cNvSpPr/>
            <p:nvPr/>
          </p:nvSpPr>
          <p:spPr>
            <a:xfrm>
              <a:off x="0" y="0"/>
              <a:ext cx="603897" cy="638737"/>
            </a:xfrm>
            <a:custGeom>
              <a:rect b="b" l="l" r="r" t="t"/>
              <a:pathLst>
                <a:path extrusionOk="0" h="638737" w="603897">
                  <a:moveTo>
                    <a:pt x="0" y="0"/>
                  </a:moveTo>
                  <a:lnTo>
                    <a:pt x="603897" y="0"/>
                  </a:lnTo>
                  <a:lnTo>
                    <a:pt x="603897" y="638737"/>
                  </a:lnTo>
                  <a:lnTo>
                    <a:pt x="0" y="6387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9"/>
            <p:cNvSpPr txBox="1"/>
            <p:nvPr/>
          </p:nvSpPr>
          <p:spPr>
            <a:xfrm>
              <a:off x="0" y="-38100"/>
              <a:ext cx="603897" cy="676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/>
            </a:p>
          </p:txBody>
        </p:sp>
      </p:grpSp>
      <p:sp>
        <p:nvSpPr>
          <p:cNvPr id="290" name="Google Shape;290;p9"/>
          <p:cNvSpPr txBox="1"/>
          <p:nvPr/>
        </p:nvSpPr>
        <p:spPr>
          <a:xfrm>
            <a:off x="13473786" y="9390934"/>
            <a:ext cx="230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XI Workshop</a:t>
            </a:r>
            <a:endParaRPr/>
          </a:p>
        </p:txBody>
      </p:sp>
      <p:cxnSp>
        <p:nvCxnSpPr>
          <p:cNvPr id="291" name="Google Shape;291;p9"/>
          <p:cNvCxnSpPr/>
          <p:nvPr/>
        </p:nvCxnSpPr>
        <p:spPr>
          <a:xfrm flipH="1" rot="10800000">
            <a:off x="-112725" y="9641300"/>
            <a:ext cx="13586400" cy="114900"/>
          </a:xfrm>
          <a:prstGeom prst="straightConnector1">
            <a:avLst/>
          </a:prstGeom>
          <a:noFill/>
          <a:ln cap="flat" cmpd="sng" w="114300">
            <a:solidFill>
              <a:srgbClr val="D1FEB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2" name="Google Shape;292;p9" title="Logo workshop png-Photoroo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5625" y="188375"/>
            <a:ext cx="2717525" cy="240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